
<file path=[Content_Types].xml><?xml version="1.0" encoding="utf-8"?>
<Types xmlns="http://schemas.openxmlformats.org/package/2006/content-types">
  <Default Extension="png" ContentType="image/png"/>
  <Default Extension="wmf" ContentType="image/x-wmf"/>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wmf"/><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9" r:id="rId1"/>
  </p:sldMasterIdLst>
  <p:notesMasterIdLst>
    <p:notesMasterId r:id="rId32"/>
  </p:notesMasterIdLst>
  <p:sldIdLst>
    <p:sldId id="290" r:id="rId2"/>
    <p:sldId id="291" r:id="rId3"/>
    <p:sldId id="256" r:id="rId4"/>
    <p:sldId id="261" r:id="rId5"/>
    <p:sldId id="262" r:id="rId6"/>
    <p:sldId id="263" r:id="rId7"/>
    <p:sldId id="266" r:id="rId8"/>
    <p:sldId id="265" r:id="rId9"/>
    <p:sldId id="267" r:id="rId10"/>
    <p:sldId id="268" r:id="rId11"/>
    <p:sldId id="269" r:id="rId12"/>
    <p:sldId id="271" r:id="rId13"/>
    <p:sldId id="270" r:id="rId14"/>
    <p:sldId id="273" r:id="rId15"/>
    <p:sldId id="272" r:id="rId16"/>
    <p:sldId id="274" r:id="rId17"/>
    <p:sldId id="275" r:id="rId18"/>
    <p:sldId id="278" r:id="rId19"/>
    <p:sldId id="289" r:id="rId20"/>
    <p:sldId id="279" r:id="rId21"/>
    <p:sldId id="280" r:id="rId22"/>
    <p:sldId id="259" r:id="rId23"/>
    <p:sldId id="277" r:id="rId24"/>
    <p:sldId id="292" r:id="rId25"/>
    <p:sldId id="284" r:id="rId26"/>
    <p:sldId id="285" r:id="rId27"/>
    <p:sldId id="293" r:id="rId28"/>
    <p:sldId id="294" r:id="rId29"/>
    <p:sldId id="287" r:id="rId30"/>
    <p:sldId id="288" r:id="rId31"/>
  </p:sldIdLst>
  <p:sldSz cx="9144000" cy="6858000" type="screen4x3"/>
  <p:notesSz cx="6858000" cy="9144000"/>
  <p:defaultTextStyle>
    <a:defPPr>
      <a:defRPr lang="en-US"/>
    </a:defPPr>
    <a:lvl1pPr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1pPr>
    <a:lvl2pPr marL="4572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2pPr>
    <a:lvl3pPr marL="9144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3pPr>
    <a:lvl4pPr marL="13716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4pPr>
    <a:lvl5pPr marL="1828800" algn="l" rtl="0" eaLnBrk="0" fontAlgn="base" hangingPunct="0">
      <a:spcBef>
        <a:spcPct val="0"/>
      </a:spcBef>
      <a:spcAft>
        <a:spcPct val="0"/>
      </a:spcAft>
      <a:defRPr kern="1200">
        <a:solidFill>
          <a:schemeClr val="tx1"/>
        </a:solidFill>
        <a:latin typeface="Arial" panose="020B0604020202020204" pitchFamily="34" charset="0"/>
        <a:ea typeface="+mn-ea"/>
        <a:cs typeface="+mn-cs"/>
      </a:defRPr>
    </a:lvl5pPr>
    <a:lvl6pPr marL="2286000" algn="l" defTabSz="914400" rtl="0" eaLnBrk="1" latinLnBrk="0" hangingPunct="1">
      <a:defRPr kern="1200">
        <a:solidFill>
          <a:schemeClr val="tx1"/>
        </a:solidFill>
        <a:latin typeface="Arial" panose="020B0604020202020204" pitchFamily="34" charset="0"/>
        <a:ea typeface="+mn-ea"/>
        <a:cs typeface="+mn-cs"/>
      </a:defRPr>
    </a:lvl6pPr>
    <a:lvl7pPr marL="2743200" algn="l" defTabSz="914400" rtl="0" eaLnBrk="1" latinLnBrk="0" hangingPunct="1">
      <a:defRPr kern="1200">
        <a:solidFill>
          <a:schemeClr val="tx1"/>
        </a:solidFill>
        <a:latin typeface="Arial" panose="020B0604020202020204" pitchFamily="34" charset="0"/>
        <a:ea typeface="+mn-ea"/>
        <a:cs typeface="+mn-cs"/>
      </a:defRPr>
    </a:lvl7pPr>
    <a:lvl8pPr marL="3200400" algn="l" defTabSz="914400" rtl="0" eaLnBrk="1" latinLnBrk="0" hangingPunct="1">
      <a:defRPr kern="1200">
        <a:solidFill>
          <a:schemeClr val="tx1"/>
        </a:solidFill>
        <a:latin typeface="Arial" panose="020B0604020202020204" pitchFamily="34" charset="0"/>
        <a:ea typeface="+mn-ea"/>
        <a:cs typeface="+mn-cs"/>
      </a:defRPr>
    </a:lvl8pPr>
    <a:lvl9pPr marL="3657600" algn="l" defTabSz="914400" rtl="0" eaLnBrk="1" latinLnBrk="0" hangingPunct="1">
      <a:defRPr kern="1200">
        <a:solidFill>
          <a:schemeClr val="tx1"/>
        </a:solidFill>
        <a:latin typeface="Arial" panose="020B0604020202020204" pitchFamily="34" charset="0"/>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CC0066"/>
    <a:srgbClr val="FF0066"/>
    <a:srgbClr val="FF3399"/>
    <a:srgbClr val="CC0099"/>
    <a:srgbClr val="009BAE"/>
    <a:srgbClr val="0099AC"/>
    <a:srgbClr val="007DBC"/>
    <a:srgbClr val="0073AE"/>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735" autoAdjust="0"/>
    <p:restoredTop sz="94660" autoAdjust="0"/>
  </p:normalViewPr>
  <p:slideViewPr>
    <p:cSldViewPr>
      <p:cViewPr varScale="1">
        <p:scale>
          <a:sx n="109" d="100"/>
          <a:sy n="109" d="100"/>
        </p:scale>
        <p:origin x="114" y="270"/>
      </p:cViewPr>
      <p:guideLst>
        <p:guide orient="horz" pos="2160"/>
        <p:guide pos="2880"/>
      </p:guideLst>
    </p:cSldViewPr>
  </p:slideViewPr>
  <p:outlineViewPr>
    <p:cViewPr>
      <p:scale>
        <a:sx n="33" d="100"/>
        <a:sy n="33" d="100"/>
      </p:scale>
      <p:origin x="0" y="0"/>
    </p:cViewPr>
  </p:outlin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122" name="Rectangle 2"/>
          <p:cNvSpPr>
            <a:spLocks noGrp="1" noChangeArrowheads="1"/>
          </p:cNvSpPr>
          <p:nvPr>
            <p:ph type="hdr" sz="quarter"/>
          </p:nvPr>
        </p:nvSpPr>
        <p:spPr bwMode="auto">
          <a:xfrm>
            <a:off x="0"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200">
                <a:latin typeface="Arial" charset="0"/>
              </a:defRPr>
            </a:lvl1pPr>
          </a:lstStyle>
          <a:p>
            <a:pPr>
              <a:defRPr/>
            </a:pPr>
            <a:endParaRPr lang="en-US"/>
          </a:p>
        </p:txBody>
      </p:sp>
      <p:sp>
        <p:nvSpPr>
          <p:cNvPr id="5123" name="Rectangle 3"/>
          <p:cNvSpPr>
            <a:spLocks noGrp="1" noChangeArrowheads="1"/>
          </p:cNvSpPr>
          <p:nvPr>
            <p:ph type="dt" idx="1"/>
          </p:nvPr>
        </p:nvSpPr>
        <p:spPr bwMode="auto">
          <a:xfrm>
            <a:off x="3884613" y="0"/>
            <a:ext cx="2971800" cy="4572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200">
                <a:latin typeface="Arial" charset="0"/>
              </a:defRPr>
            </a:lvl1pPr>
          </a:lstStyle>
          <a:p>
            <a:pPr>
              <a:defRPr/>
            </a:pPr>
            <a:endParaRPr lang="en-US"/>
          </a:p>
        </p:txBody>
      </p:sp>
      <p:sp>
        <p:nvSpPr>
          <p:cNvPr id="2052" name="Rectangle 4"/>
          <p:cNvSpPr>
            <a:spLocks noRot="1" noChangeArrowheads="1" noTextEdit="1"/>
          </p:cNvSpPr>
          <p:nvPr>
            <p:ph type="sldImg" idx="2"/>
          </p:nvPr>
        </p:nvSpPr>
        <p:spPr bwMode="auto">
          <a:xfrm>
            <a:off x="1143000" y="685800"/>
            <a:ext cx="4572000" cy="3429000"/>
          </a:xfrm>
          <a:prstGeom prst="rect">
            <a:avLst/>
          </a:prstGeom>
          <a:noFill/>
          <a:ln w="9525">
            <a:solidFill>
              <a:srgbClr val="000000"/>
            </a:solidFill>
            <a:miter lim="800000"/>
            <a:headEnd/>
            <a:tailEnd/>
          </a:ln>
          <a:extLst>
            <a:ext uri="{909E8E84-426E-40DD-AFC4-6F175D3DCCD1}">
              <a14:hiddenFill xmlns:a14="http://schemas.microsoft.com/office/drawing/2010/main">
                <a:solidFill>
                  <a:srgbClr val="FFFFFF"/>
                </a:solidFill>
              </a14:hiddenFill>
            </a:ext>
          </a:extLst>
        </p:spPr>
      </p:sp>
      <p:sp>
        <p:nvSpPr>
          <p:cNvPr id="5125" name="Rectangle 5"/>
          <p:cNvSpPr>
            <a:spLocks noGrp="1" noChangeArrowheads="1"/>
          </p:cNvSpPr>
          <p:nvPr>
            <p:ph type="body" sz="quarter" idx="3"/>
          </p:nvPr>
        </p:nvSpPr>
        <p:spPr bwMode="auto">
          <a:xfrm>
            <a:off x="685800" y="4343400"/>
            <a:ext cx="5486400" cy="4114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noProof="0" smtClean="0"/>
              <a:t>Click to edit Master text styles</a:t>
            </a:r>
          </a:p>
          <a:p>
            <a:pPr lvl="1"/>
            <a:r>
              <a:rPr lang="en-US" noProof="0" smtClean="0"/>
              <a:t>Second level</a:t>
            </a:r>
          </a:p>
          <a:p>
            <a:pPr lvl="2"/>
            <a:r>
              <a:rPr lang="en-US" noProof="0" smtClean="0"/>
              <a:t>Third level</a:t>
            </a:r>
          </a:p>
          <a:p>
            <a:pPr lvl="3"/>
            <a:r>
              <a:rPr lang="en-US" noProof="0" smtClean="0"/>
              <a:t>Fourth level</a:t>
            </a:r>
          </a:p>
          <a:p>
            <a:pPr lvl="4"/>
            <a:r>
              <a:rPr lang="en-US" noProof="0" smtClean="0"/>
              <a:t>Fifth level</a:t>
            </a:r>
          </a:p>
        </p:txBody>
      </p:sp>
      <p:sp>
        <p:nvSpPr>
          <p:cNvPr id="5126" name="Rectangle 6"/>
          <p:cNvSpPr>
            <a:spLocks noGrp="1" noChangeArrowheads="1"/>
          </p:cNvSpPr>
          <p:nvPr>
            <p:ph type="ftr" sz="quarter" idx="4"/>
          </p:nvPr>
        </p:nvSpPr>
        <p:spPr bwMode="auto">
          <a:xfrm>
            <a:off x="0"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eaLnBrk="1" hangingPunct="1">
              <a:defRPr sz="1200">
                <a:latin typeface="Arial" charset="0"/>
              </a:defRPr>
            </a:lvl1pPr>
          </a:lstStyle>
          <a:p>
            <a:pPr>
              <a:defRPr/>
            </a:pPr>
            <a:endParaRPr lang="en-US"/>
          </a:p>
        </p:txBody>
      </p:sp>
      <p:sp>
        <p:nvSpPr>
          <p:cNvPr id="5127" name="Rectangle 7"/>
          <p:cNvSpPr>
            <a:spLocks noGrp="1" noChangeArrowheads="1"/>
          </p:cNvSpPr>
          <p:nvPr>
            <p:ph type="sldNum" sz="quarter" idx="5"/>
          </p:nvPr>
        </p:nvSpPr>
        <p:spPr bwMode="auto">
          <a:xfrm>
            <a:off x="3884613" y="8685213"/>
            <a:ext cx="2971800" cy="457200"/>
          </a:xfrm>
          <a:prstGeom prst="rect">
            <a:avLst/>
          </a:prstGeom>
          <a:noFill/>
          <a:ln w="9525">
            <a:noFill/>
            <a:miter lim="800000"/>
            <a:headEnd/>
            <a:tailEnd/>
          </a:ln>
          <a:effectLst/>
        </p:spPr>
        <p:txBody>
          <a:bodyPr vert="horz" wrap="square" lIns="91440" tIns="45720" rIns="91440" bIns="45720" numCol="1" anchor="b" anchorCtr="0" compatLnSpc="1">
            <a:prstTxWarp prst="textNoShape">
              <a:avLst/>
            </a:prstTxWarp>
          </a:bodyPr>
          <a:lstStyle>
            <a:lvl1pPr algn="r" eaLnBrk="1" hangingPunct="1">
              <a:defRPr sz="1200"/>
            </a:lvl1pPr>
          </a:lstStyle>
          <a:p>
            <a:pPr>
              <a:defRPr/>
            </a:pPr>
            <a:fld id="{47BF8028-D57E-4106-BB19-6F3FFF44C117}" type="slidenum">
              <a:rPr lang="en-US" altLang="en-US"/>
              <a:pPr>
                <a:defRPr/>
              </a:pPr>
              <a:t>‹#›</a:t>
            </a:fld>
            <a:endParaRPr lang="en-US" altLang="en-US"/>
          </a:p>
        </p:txBody>
      </p:sp>
    </p:spTree>
    <p:extLst>
      <p:ext uri="{BB962C8B-B14F-4D97-AF65-F5344CB8AC3E}">
        <p14:creationId xmlns:p14="http://schemas.microsoft.com/office/powerpoint/2010/main" val="3876125162"/>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2"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fld id="{F8FC7F47-4C40-4B9F-92F9-344EDA93755F}" type="slidenum">
              <a:rPr lang="en-US" altLang="en-US" smtClean="0"/>
              <a:pPr/>
              <a:t>2</a:t>
            </a:fld>
            <a:endParaRPr lang="en-US" altLang="en-US" smtClean="0"/>
          </a:p>
        </p:txBody>
      </p:sp>
      <p:sp>
        <p:nvSpPr>
          <p:cNvPr id="5123" name="Rectangle 2"/>
          <p:cNvSpPr>
            <a:spLocks noRot="1" noChangeArrowheads="1" noTextEdit="1"/>
          </p:cNvSpPr>
          <p:nvPr>
            <p:ph type="sldImg"/>
          </p:nvPr>
        </p:nvSpPr>
        <p:spPr>
          <a:ln/>
        </p:spPr>
      </p:sp>
      <p:sp>
        <p:nvSpPr>
          <p:cNvPr id="5124"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altLang="en-US" smtClean="0">
              <a:latin typeface="Arial" panose="020B0604020202020204" pitchFamily="34" charset="0"/>
            </a:endParaRPr>
          </a:p>
        </p:txBody>
      </p:sp>
    </p:spTree>
    <p:extLst>
      <p:ext uri="{BB962C8B-B14F-4D97-AF65-F5344CB8AC3E}">
        <p14:creationId xmlns:p14="http://schemas.microsoft.com/office/powerpoint/2010/main" val="3726393617"/>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lvl1pPr>
            <a:lvl2pPr marL="457200" indent="0" algn="ctr">
              <a:buNone/>
              <a:defRPr/>
            </a:lvl2pPr>
            <a:lvl3pPr marL="914400" indent="0" algn="ctr">
              <a:buNone/>
              <a:defRPr/>
            </a:lvl3pPr>
            <a:lvl4pPr marL="1371600" indent="0" algn="ctr">
              <a:buNone/>
              <a:defRPr/>
            </a:lvl4pPr>
            <a:lvl5pPr marL="1828800" indent="0" algn="ctr">
              <a:buNone/>
              <a:defRPr/>
            </a:lvl5pPr>
            <a:lvl6pPr marL="2286000" indent="0" algn="ctr">
              <a:buNone/>
              <a:defRPr/>
            </a:lvl6pPr>
            <a:lvl7pPr marL="2743200" indent="0" algn="ctr">
              <a:buNone/>
              <a:defRPr/>
            </a:lvl7pPr>
            <a:lvl8pPr marL="3200400" indent="0" algn="ctr">
              <a:buNone/>
              <a:defRPr/>
            </a:lvl8pPr>
            <a:lvl9pPr marL="3657600" indent="0" algn="ctr">
              <a:buNone/>
              <a:defRPr/>
            </a:lvl9pPr>
          </a:lstStyle>
          <a:p>
            <a:r>
              <a:rPr lang="en-US" smtClean="0"/>
              <a:t>Click to edit Master subtitle style</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10142136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39944266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403225"/>
            <a:ext cx="2057400" cy="542290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403225"/>
            <a:ext cx="6019800" cy="5422900"/>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273200207"/>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100618215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n-US" smtClean="0"/>
              <a:t>Click to edit Master text styles</a:t>
            </a:r>
          </a:p>
        </p:txBody>
      </p:sp>
      <p:sp>
        <p:nvSpPr>
          <p:cNvPr id="4" name="Rectangle 4"/>
          <p:cNvSpPr>
            <a:spLocks noGrp="1" noChangeArrowheads="1"/>
          </p:cNvSpPr>
          <p:nvPr>
            <p:ph type="dt" sz="half" idx="10"/>
          </p:nvPr>
        </p:nvSpPr>
        <p:spPr>
          <a:ln/>
        </p:spPr>
        <p:txBody>
          <a:bodyPr/>
          <a:lstStyle>
            <a:lvl1pPr>
              <a:defRPr/>
            </a:lvl1pPr>
          </a:lstStyle>
          <a:p>
            <a:pPr>
              <a:defRPr/>
            </a:pPr>
            <a:endParaRPr lang="en-US"/>
          </a:p>
        </p:txBody>
      </p:sp>
      <p:sp>
        <p:nvSpPr>
          <p:cNvPr id="5" name="Rectangle 5"/>
          <p:cNvSpPr>
            <a:spLocks noGrp="1" noChangeArrowheads="1"/>
          </p:cNvSpPr>
          <p:nvPr>
            <p:ph type="ftr" sz="quarter" idx="11"/>
          </p:nvPr>
        </p:nvSpPr>
        <p:spPr>
          <a:ln/>
        </p:spPr>
        <p:txBody>
          <a:bodyPr/>
          <a:lstStyle>
            <a:lvl1pPr>
              <a:defRPr/>
            </a:lvl1pPr>
          </a:lstStyle>
          <a:p>
            <a:pPr>
              <a:defRPr/>
            </a:pPr>
            <a:endParaRPr lang="en-US"/>
          </a:p>
        </p:txBody>
      </p:sp>
      <p:sp>
        <p:nvSpPr>
          <p:cNvPr id="6"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96461126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300163"/>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300163"/>
            <a:ext cx="4038600" cy="4525962"/>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33929546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143000"/>
          </a:xfrm>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Rectangle 4"/>
          <p:cNvSpPr>
            <a:spLocks noGrp="1" noChangeArrowheads="1"/>
          </p:cNvSpPr>
          <p:nvPr>
            <p:ph type="dt" sz="half" idx="10"/>
          </p:nvPr>
        </p:nvSpPr>
        <p:spPr>
          <a:ln/>
        </p:spPr>
        <p:txBody>
          <a:bodyPr/>
          <a:lstStyle>
            <a:lvl1pPr>
              <a:defRPr/>
            </a:lvl1pPr>
          </a:lstStyle>
          <a:p>
            <a:pPr>
              <a:defRPr/>
            </a:pPr>
            <a:endParaRPr lang="en-US"/>
          </a:p>
        </p:txBody>
      </p:sp>
      <p:sp>
        <p:nvSpPr>
          <p:cNvPr id="8" name="Rectangle 5"/>
          <p:cNvSpPr>
            <a:spLocks noGrp="1" noChangeArrowheads="1"/>
          </p:cNvSpPr>
          <p:nvPr>
            <p:ph type="ftr" sz="quarter" idx="11"/>
          </p:nvPr>
        </p:nvSpPr>
        <p:spPr>
          <a:ln/>
        </p:spPr>
        <p:txBody>
          <a:bodyPr/>
          <a:lstStyle>
            <a:lvl1pPr>
              <a:defRPr/>
            </a:lvl1pPr>
          </a:lstStyle>
          <a:p>
            <a:pPr>
              <a:defRPr/>
            </a:pPr>
            <a:endParaRPr lang="en-US"/>
          </a:p>
        </p:txBody>
      </p:sp>
      <p:sp>
        <p:nvSpPr>
          <p:cNvPr id="9"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52812662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Rectangle 4"/>
          <p:cNvSpPr>
            <a:spLocks noGrp="1" noChangeArrowheads="1"/>
          </p:cNvSpPr>
          <p:nvPr>
            <p:ph type="dt" sz="half" idx="10"/>
          </p:nvPr>
        </p:nvSpPr>
        <p:spPr>
          <a:ln/>
        </p:spPr>
        <p:txBody>
          <a:bodyPr/>
          <a:lstStyle>
            <a:lvl1pPr>
              <a:defRPr/>
            </a:lvl1pPr>
          </a:lstStyle>
          <a:p>
            <a:pPr>
              <a:defRPr/>
            </a:pPr>
            <a:endParaRPr lang="en-US"/>
          </a:p>
        </p:txBody>
      </p:sp>
      <p:sp>
        <p:nvSpPr>
          <p:cNvPr id="4" name="Rectangle 5"/>
          <p:cNvSpPr>
            <a:spLocks noGrp="1" noChangeArrowheads="1"/>
          </p:cNvSpPr>
          <p:nvPr>
            <p:ph type="ftr" sz="quarter" idx="11"/>
          </p:nvPr>
        </p:nvSpPr>
        <p:spPr>
          <a:ln/>
        </p:spPr>
        <p:txBody>
          <a:bodyPr/>
          <a:lstStyle>
            <a:lvl1pPr>
              <a:defRPr/>
            </a:lvl1pPr>
          </a:lstStyle>
          <a:p>
            <a:pPr>
              <a:defRPr/>
            </a:pPr>
            <a:endParaRPr lang="en-US"/>
          </a:p>
        </p:txBody>
      </p:sp>
      <p:sp>
        <p:nvSpPr>
          <p:cNvPr id="5"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29810820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Rectangle 4"/>
          <p:cNvSpPr>
            <a:spLocks noGrp="1" noChangeArrowheads="1"/>
          </p:cNvSpPr>
          <p:nvPr>
            <p:ph type="dt" sz="half" idx="10"/>
          </p:nvPr>
        </p:nvSpPr>
        <p:spPr>
          <a:ln/>
        </p:spPr>
        <p:txBody>
          <a:bodyPr/>
          <a:lstStyle>
            <a:lvl1pPr>
              <a:defRPr/>
            </a:lvl1pPr>
          </a:lstStyle>
          <a:p>
            <a:pPr>
              <a:defRPr/>
            </a:pPr>
            <a:endParaRPr lang="en-US"/>
          </a:p>
        </p:txBody>
      </p:sp>
      <p:sp>
        <p:nvSpPr>
          <p:cNvPr id="3" name="Rectangle 5"/>
          <p:cNvSpPr>
            <a:spLocks noGrp="1" noChangeArrowheads="1"/>
          </p:cNvSpPr>
          <p:nvPr>
            <p:ph type="ftr" sz="quarter" idx="11"/>
          </p:nvPr>
        </p:nvSpPr>
        <p:spPr>
          <a:ln/>
        </p:spPr>
        <p:txBody>
          <a:bodyPr/>
          <a:lstStyle>
            <a:lvl1pPr>
              <a:defRPr/>
            </a:lvl1pPr>
          </a:lstStyle>
          <a:p>
            <a:pPr>
              <a:defRPr/>
            </a:pPr>
            <a:endParaRPr lang="en-US"/>
          </a:p>
        </p:txBody>
      </p:sp>
      <p:sp>
        <p:nvSpPr>
          <p:cNvPr id="4"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38198977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85571420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lvl="0"/>
            <a:endParaRPr lang="en-US" noProof="0" smtClean="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Rectangle 4"/>
          <p:cNvSpPr>
            <a:spLocks noGrp="1" noChangeArrowheads="1"/>
          </p:cNvSpPr>
          <p:nvPr>
            <p:ph type="dt" sz="half" idx="10"/>
          </p:nvPr>
        </p:nvSpPr>
        <p:spPr>
          <a:ln/>
        </p:spPr>
        <p:txBody>
          <a:bodyPr/>
          <a:lstStyle>
            <a:lvl1pPr>
              <a:defRPr/>
            </a:lvl1pPr>
          </a:lstStyle>
          <a:p>
            <a:pPr>
              <a:defRPr/>
            </a:pPr>
            <a:endParaRPr lang="en-US"/>
          </a:p>
        </p:txBody>
      </p:sp>
      <p:sp>
        <p:nvSpPr>
          <p:cNvPr id="6" name="Rectangle 5"/>
          <p:cNvSpPr>
            <a:spLocks noGrp="1" noChangeArrowheads="1"/>
          </p:cNvSpPr>
          <p:nvPr>
            <p:ph type="ftr" sz="quarter" idx="11"/>
          </p:nvPr>
        </p:nvSpPr>
        <p:spPr>
          <a:ln/>
        </p:spPr>
        <p:txBody>
          <a:bodyPr/>
          <a:lstStyle>
            <a:lvl1pPr>
              <a:defRPr/>
            </a:lvl1pPr>
          </a:lstStyle>
          <a:p>
            <a:pPr>
              <a:defRPr/>
            </a:pPr>
            <a:endParaRPr lang="en-US"/>
          </a:p>
        </p:txBody>
      </p:sp>
      <p:sp>
        <p:nvSpPr>
          <p:cNvPr id="7" name="Rectangle 6"/>
          <p:cNvSpPr>
            <a:spLocks noGrp="1" noChangeArrowheads="1"/>
          </p:cNvSpPr>
          <p:nvPr>
            <p:ph type="sldNum" sz="quarter" idx="12"/>
          </p:nvPr>
        </p:nvSpPr>
        <p:spPr>
          <a:ln/>
        </p:spPr>
        <p:txBody>
          <a:bodyPr/>
          <a:lstStyle>
            <a:lvl1pPr>
              <a:defRPr/>
            </a:lvl1pPr>
          </a:lstStyle>
          <a:p>
            <a:pPr>
              <a:defRPr/>
            </a:pPr>
            <a:endParaRPr lang="en-US"/>
          </a:p>
        </p:txBody>
      </p:sp>
    </p:spTree>
    <p:extLst>
      <p:ext uri="{BB962C8B-B14F-4D97-AF65-F5344CB8AC3E}">
        <p14:creationId xmlns:p14="http://schemas.microsoft.com/office/powerpoint/2010/main" val="271758904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12" name="Rounded Rectangle 11"/>
          <p:cNvSpPr/>
          <p:nvPr userDrawn="1"/>
        </p:nvSpPr>
        <p:spPr bwMode="auto">
          <a:xfrm>
            <a:off x="223838" y="304800"/>
            <a:ext cx="8839200" cy="727075"/>
          </a:xfrm>
          <a:prstGeom prst="roundRect">
            <a:avLst/>
          </a:prstGeom>
          <a:solidFill>
            <a:srgbClr val="F51F36"/>
          </a:solidFill>
          <a:ln>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a:p>
        </p:txBody>
      </p:sp>
      <p:sp>
        <p:nvSpPr>
          <p:cNvPr id="1027" name="Rectangle 2"/>
          <p:cNvSpPr>
            <a:spLocks noGrp="1" noChangeArrowheads="1"/>
          </p:cNvSpPr>
          <p:nvPr>
            <p:ph type="body" idx="1"/>
          </p:nvPr>
        </p:nvSpPr>
        <p:spPr bwMode="auto">
          <a:xfrm>
            <a:off x="457200" y="1300163"/>
            <a:ext cx="8229600" cy="4525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t" anchorCtr="0" compatLnSpc="1">
            <a:prstTxWarp prst="textNoShape">
              <a:avLst/>
            </a:prstTxWarp>
          </a:bodyPr>
          <a:lstStyle/>
          <a:p>
            <a:pPr lvl="0"/>
            <a:r>
              <a:rPr lang="en-US" altLang="en-US" smtClean="0"/>
              <a:t>Click to edit Master text styles</a:t>
            </a:r>
          </a:p>
          <a:p>
            <a:pPr lvl="1"/>
            <a:r>
              <a:rPr lang="en-US" altLang="en-US" smtClean="0"/>
              <a:t>Second level</a:t>
            </a:r>
          </a:p>
          <a:p>
            <a:pPr lvl="2"/>
            <a:r>
              <a:rPr lang="en-US" altLang="en-US" smtClean="0"/>
              <a:t>Third level</a:t>
            </a:r>
          </a:p>
          <a:p>
            <a:pPr lvl="3"/>
            <a:r>
              <a:rPr lang="en-US" altLang="en-US" smtClean="0"/>
              <a:t>Fourth level</a:t>
            </a:r>
          </a:p>
          <a:p>
            <a:pPr lvl="4"/>
            <a:r>
              <a:rPr lang="en-US" altLang="en-US" smtClean="0"/>
              <a:t>Fifth level</a:t>
            </a:r>
          </a:p>
        </p:txBody>
      </p:sp>
      <p:sp>
        <p:nvSpPr>
          <p:cNvPr id="1028" name="Rectangle 3"/>
          <p:cNvSpPr>
            <a:spLocks noGrp="1" noChangeArrowheads="1"/>
          </p:cNvSpPr>
          <p:nvPr>
            <p:ph type="title"/>
          </p:nvPr>
        </p:nvSpPr>
        <p:spPr bwMode="auto">
          <a:xfrm>
            <a:off x="457200" y="403225"/>
            <a:ext cx="8229600" cy="6397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vert="horz" wrap="square" lIns="91440" tIns="45720" rIns="91440" bIns="45720" numCol="1" anchor="ctr" anchorCtr="0" compatLnSpc="1">
            <a:prstTxWarp prst="textNoShape">
              <a:avLst/>
            </a:prstTxWarp>
          </a:bodyPr>
          <a:lstStyle/>
          <a:p>
            <a:pPr lvl="0"/>
            <a:r>
              <a:rPr lang="en-US" altLang="en-US" smtClean="0"/>
              <a:t>Click to edit Master title style</a:t>
            </a:r>
          </a:p>
        </p:txBody>
      </p:sp>
      <p:sp>
        <p:nvSpPr>
          <p:cNvPr id="13316" name="Rectangle 4"/>
          <p:cNvSpPr>
            <a:spLocks noGrp="1" noChangeArrowheads="1"/>
          </p:cNvSpPr>
          <p:nvPr>
            <p:ph type="dt" sz="half" idx="2"/>
          </p:nvPr>
        </p:nvSpPr>
        <p:spPr bwMode="auto">
          <a:xfrm>
            <a:off x="457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eaLnBrk="1" hangingPunct="1">
              <a:defRPr sz="1400">
                <a:latin typeface="Arial" charset="0"/>
              </a:defRPr>
            </a:lvl1pPr>
          </a:lstStyle>
          <a:p>
            <a:pPr>
              <a:defRPr/>
            </a:pPr>
            <a:endParaRPr lang="en-US"/>
          </a:p>
        </p:txBody>
      </p:sp>
      <p:sp>
        <p:nvSpPr>
          <p:cNvPr id="13317" name="Rectangle 5"/>
          <p:cNvSpPr>
            <a:spLocks noGrp="1" noChangeArrowheads="1"/>
          </p:cNvSpPr>
          <p:nvPr>
            <p:ph type="ftr" sz="quarter" idx="3"/>
          </p:nvPr>
        </p:nvSpPr>
        <p:spPr bwMode="auto">
          <a:xfrm>
            <a:off x="3124200" y="6245225"/>
            <a:ext cx="2895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ctr" eaLnBrk="1" hangingPunct="1">
              <a:defRPr sz="1400">
                <a:latin typeface="Arial" charset="0"/>
              </a:defRPr>
            </a:lvl1pPr>
          </a:lstStyle>
          <a:p>
            <a:pPr>
              <a:defRPr/>
            </a:pPr>
            <a:endParaRPr lang="en-US"/>
          </a:p>
        </p:txBody>
      </p:sp>
      <p:sp>
        <p:nvSpPr>
          <p:cNvPr id="13318" name="Rectangle 6"/>
          <p:cNvSpPr>
            <a:spLocks noGrp="1" noChangeArrowheads="1"/>
          </p:cNvSpPr>
          <p:nvPr>
            <p:ph type="sldNum" sz="quarter" idx="4"/>
          </p:nvPr>
        </p:nvSpPr>
        <p:spPr bwMode="auto">
          <a:xfrm>
            <a:off x="6553200" y="6245225"/>
            <a:ext cx="2133600" cy="47625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lvl1pPr algn="r" eaLnBrk="1" hangingPunct="1">
              <a:defRPr sz="1400">
                <a:latin typeface="Arial" charset="0"/>
              </a:defRPr>
            </a:lvl1pPr>
          </a:lstStyle>
          <a:p>
            <a:pPr>
              <a:defRPr/>
            </a:pPr>
            <a:endParaRPr lang="en-US"/>
          </a:p>
        </p:txBody>
      </p:sp>
      <p:sp>
        <p:nvSpPr>
          <p:cNvPr id="13324" name="Text Box 12"/>
          <p:cNvSpPr txBox="1">
            <a:spLocks noChangeArrowheads="1"/>
          </p:cNvSpPr>
          <p:nvPr userDrawn="1"/>
        </p:nvSpPr>
        <p:spPr bwMode="auto">
          <a:xfrm>
            <a:off x="8543925" y="6172200"/>
            <a:ext cx="600075" cy="366713"/>
          </a:xfrm>
          <a:prstGeom prst="rect">
            <a:avLst/>
          </a:prstGeom>
          <a:noFill/>
          <a:ln w="9525">
            <a:noFill/>
            <a:miter lim="800000"/>
            <a:headEnd/>
            <a:tailEnd/>
          </a:ln>
          <a:effectLst/>
        </p:spPr>
        <p:txBody>
          <a:bodyPr>
            <a:spAutoFit/>
          </a:bodyPr>
          <a:lstStyle>
            <a:lvl1pPr>
              <a:defRPr>
                <a:solidFill>
                  <a:schemeClr val="tx1"/>
                </a:solidFill>
                <a:latin typeface="Arial" panose="020B0604020202020204" pitchFamily="34" charset="0"/>
              </a:defRPr>
            </a:lvl1pPr>
            <a:lvl2pPr marL="742950" indent="-285750">
              <a:defRPr>
                <a:solidFill>
                  <a:schemeClr val="tx1"/>
                </a:solidFill>
                <a:latin typeface="Arial" panose="020B0604020202020204" pitchFamily="34" charset="0"/>
              </a:defRPr>
            </a:lvl2pPr>
            <a:lvl3pPr marL="1143000" indent="-228600">
              <a:defRPr>
                <a:solidFill>
                  <a:schemeClr val="tx1"/>
                </a:solidFill>
                <a:latin typeface="Arial" panose="020B0604020202020204" pitchFamily="34" charset="0"/>
              </a:defRPr>
            </a:lvl3pPr>
            <a:lvl4pPr marL="1600200" indent="-228600">
              <a:defRPr>
                <a:solidFill>
                  <a:schemeClr val="tx1"/>
                </a:solidFill>
                <a:latin typeface="Arial" panose="020B0604020202020204" pitchFamily="34" charset="0"/>
              </a:defRPr>
            </a:lvl4pPr>
            <a:lvl5pPr marL="2057400" indent="-228600">
              <a:defRPr>
                <a:solidFill>
                  <a:schemeClr val="tx1"/>
                </a:solidFill>
                <a:latin typeface="Arial" panose="020B0604020202020204" pitchFamily="34" charset="0"/>
              </a:defRPr>
            </a:lvl5pPr>
            <a:lvl6pPr marL="2514600" indent="-228600" eaLnBrk="0" fontAlgn="base" hangingPunct="0">
              <a:spcBef>
                <a:spcPct val="0"/>
              </a:spcBef>
              <a:spcAft>
                <a:spcPct val="0"/>
              </a:spcAft>
              <a:defRPr>
                <a:solidFill>
                  <a:schemeClr val="tx1"/>
                </a:solidFill>
                <a:latin typeface="Arial" panose="020B0604020202020204" pitchFamily="34" charset="0"/>
              </a:defRPr>
            </a:lvl6pPr>
            <a:lvl7pPr marL="2971800" indent="-228600" eaLnBrk="0" fontAlgn="base" hangingPunct="0">
              <a:spcBef>
                <a:spcPct val="0"/>
              </a:spcBef>
              <a:spcAft>
                <a:spcPct val="0"/>
              </a:spcAft>
              <a:defRPr>
                <a:solidFill>
                  <a:schemeClr val="tx1"/>
                </a:solidFill>
                <a:latin typeface="Arial" panose="020B0604020202020204" pitchFamily="34" charset="0"/>
              </a:defRPr>
            </a:lvl7pPr>
            <a:lvl8pPr marL="3429000" indent="-228600" eaLnBrk="0" fontAlgn="base" hangingPunct="0">
              <a:spcBef>
                <a:spcPct val="0"/>
              </a:spcBef>
              <a:spcAft>
                <a:spcPct val="0"/>
              </a:spcAft>
              <a:defRPr>
                <a:solidFill>
                  <a:schemeClr val="tx1"/>
                </a:solidFill>
                <a:latin typeface="Arial" panose="020B0604020202020204" pitchFamily="34" charset="0"/>
              </a:defRPr>
            </a:lvl8pPr>
            <a:lvl9pPr marL="3886200" indent="-228600" eaLnBrk="0" fontAlgn="base" hangingPunct="0">
              <a:spcBef>
                <a:spcPct val="0"/>
              </a:spcBef>
              <a:spcAft>
                <a:spcPct val="0"/>
              </a:spcAft>
              <a:defRPr>
                <a:solidFill>
                  <a:schemeClr val="tx1"/>
                </a:solidFill>
                <a:latin typeface="Arial" panose="020B0604020202020204" pitchFamily="34" charset="0"/>
              </a:defRPr>
            </a:lvl9pPr>
          </a:lstStyle>
          <a:p>
            <a:pPr eaLnBrk="1" hangingPunct="1">
              <a:spcBef>
                <a:spcPct val="50000"/>
              </a:spcBef>
              <a:defRPr/>
            </a:pPr>
            <a:fld id="{B4C08CAD-6E27-47A4-99DD-24BF4021B5EA}" type="slidenum">
              <a:rPr lang="en-US" altLang="en-US" smtClean="0"/>
              <a:pPr eaLnBrk="1" hangingPunct="1">
                <a:spcBef>
                  <a:spcPct val="50000"/>
                </a:spcBef>
                <a:defRPr/>
              </a:pPr>
              <a:t>‹#›</a:t>
            </a:fld>
            <a:endParaRPr lang="en-US" altLang="en-US" smtClean="0"/>
          </a:p>
        </p:txBody>
      </p:sp>
    </p:spTree>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54" r:id="rId5"/>
    <p:sldLayoutId id="2147483655" r:id="rId6"/>
    <p:sldLayoutId id="2147483656" r:id="rId7"/>
    <p:sldLayoutId id="2147483657" r:id="rId8"/>
    <p:sldLayoutId id="2147483658" r:id="rId9"/>
    <p:sldLayoutId id="2147483659" r:id="rId10"/>
    <p:sldLayoutId id="2147483660" r:id="rId11"/>
  </p:sldLayoutIdLst>
  <p:timing>
    <p:tnLst>
      <p:par>
        <p:cTn id="1" dur="indefinite" restart="never" nodeType="tmRoot"/>
      </p:par>
    </p:tnLst>
  </p:timing>
  <p:txStyles>
    <p:titleStyle>
      <a:lvl1pPr algn="l" rtl="0" eaLnBrk="0" fontAlgn="base" hangingPunct="0">
        <a:spcBef>
          <a:spcPct val="0"/>
        </a:spcBef>
        <a:spcAft>
          <a:spcPct val="0"/>
        </a:spcAft>
        <a:defRPr sz="4400">
          <a:solidFill>
            <a:schemeClr val="tx2"/>
          </a:solidFill>
          <a:latin typeface="+mj-lt"/>
          <a:ea typeface="+mj-ea"/>
          <a:cs typeface="+mj-cs"/>
        </a:defRPr>
      </a:lvl1pPr>
      <a:lvl2pPr algn="l" rtl="0" eaLnBrk="0" fontAlgn="base" hangingPunct="0">
        <a:spcBef>
          <a:spcPct val="0"/>
        </a:spcBef>
        <a:spcAft>
          <a:spcPct val="0"/>
        </a:spcAft>
        <a:defRPr sz="4400">
          <a:solidFill>
            <a:schemeClr val="tx2"/>
          </a:solidFill>
          <a:latin typeface="Arial" charset="0"/>
        </a:defRPr>
      </a:lvl2pPr>
      <a:lvl3pPr algn="l" rtl="0" eaLnBrk="0" fontAlgn="base" hangingPunct="0">
        <a:spcBef>
          <a:spcPct val="0"/>
        </a:spcBef>
        <a:spcAft>
          <a:spcPct val="0"/>
        </a:spcAft>
        <a:defRPr sz="4400">
          <a:solidFill>
            <a:schemeClr val="tx2"/>
          </a:solidFill>
          <a:latin typeface="Arial" charset="0"/>
        </a:defRPr>
      </a:lvl3pPr>
      <a:lvl4pPr algn="l" rtl="0" eaLnBrk="0" fontAlgn="base" hangingPunct="0">
        <a:spcBef>
          <a:spcPct val="0"/>
        </a:spcBef>
        <a:spcAft>
          <a:spcPct val="0"/>
        </a:spcAft>
        <a:defRPr sz="4400">
          <a:solidFill>
            <a:schemeClr val="tx2"/>
          </a:solidFill>
          <a:latin typeface="Arial" charset="0"/>
        </a:defRPr>
      </a:lvl4pPr>
      <a:lvl5pPr algn="l" rtl="0" eaLnBrk="0" fontAlgn="base" hangingPunct="0">
        <a:spcBef>
          <a:spcPct val="0"/>
        </a:spcBef>
        <a:spcAft>
          <a:spcPct val="0"/>
        </a:spcAft>
        <a:defRPr sz="4400">
          <a:solidFill>
            <a:schemeClr val="tx2"/>
          </a:solidFill>
          <a:latin typeface="Arial" charset="0"/>
        </a:defRPr>
      </a:lvl5pPr>
      <a:lvl6pPr marL="457200" algn="l" rtl="0" fontAlgn="base">
        <a:spcBef>
          <a:spcPct val="0"/>
        </a:spcBef>
        <a:spcAft>
          <a:spcPct val="0"/>
        </a:spcAft>
        <a:defRPr sz="4400">
          <a:solidFill>
            <a:schemeClr val="tx2"/>
          </a:solidFill>
          <a:latin typeface="Arial" charset="0"/>
        </a:defRPr>
      </a:lvl6pPr>
      <a:lvl7pPr marL="914400" algn="l" rtl="0" fontAlgn="base">
        <a:spcBef>
          <a:spcPct val="0"/>
        </a:spcBef>
        <a:spcAft>
          <a:spcPct val="0"/>
        </a:spcAft>
        <a:defRPr sz="4400">
          <a:solidFill>
            <a:schemeClr val="tx2"/>
          </a:solidFill>
          <a:latin typeface="Arial" charset="0"/>
        </a:defRPr>
      </a:lvl7pPr>
      <a:lvl8pPr marL="1371600" algn="l" rtl="0" fontAlgn="base">
        <a:spcBef>
          <a:spcPct val="0"/>
        </a:spcBef>
        <a:spcAft>
          <a:spcPct val="0"/>
        </a:spcAft>
        <a:defRPr sz="4400">
          <a:solidFill>
            <a:schemeClr val="tx2"/>
          </a:solidFill>
          <a:latin typeface="Arial" charset="0"/>
        </a:defRPr>
      </a:lvl8pPr>
      <a:lvl9pPr marL="1828800" algn="l" rtl="0" fontAlgn="base">
        <a:spcBef>
          <a:spcPct val="0"/>
        </a:spcBef>
        <a:spcAft>
          <a:spcPct val="0"/>
        </a:spcAft>
        <a:defRPr sz="4400">
          <a:solidFill>
            <a:schemeClr val="tx2"/>
          </a:solidFill>
          <a:latin typeface="Arial" charset="0"/>
        </a:defRPr>
      </a:lvl9pPr>
    </p:titleStyle>
    <p:bodyStyle>
      <a:lvl1pPr marL="342900" indent="-342900" algn="l" rtl="0" eaLnBrk="0" fontAlgn="base" hangingPunct="0">
        <a:spcBef>
          <a:spcPct val="20000"/>
        </a:spcBef>
        <a:spcAft>
          <a:spcPct val="0"/>
        </a:spcAft>
        <a:buFont typeface="Wingdings" panose="05000000000000000000" pitchFamily="2" charset="2"/>
        <a:buChar char="§"/>
        <a:defRPr sz="2400">
          <a:solidFill>
            <a:schemeClr val="tx1"/>
          </a:solidFill>
          <a:latin typeface="+mn-lt"/>
          <a:ea typeface="+mn-ea"/>
          <a:cs typeface="+mn-cs"/>
        </a:defRPr>
      </a:lvl1pPr>
      <a:lvl2pPr marL="742950" indent="-285750" algn="l" rtl="0" eaLnBrk="0" fontAlgn="base" hangingPunct="0">
        <a:spcBef>
          <a:spcPct val="20000"/>
        </a:spcBef>
        <a:spcAft>
          <a:spcPct val="0"/>
        </a:spcAft>
        <a:buChar char="–"/>
        <a:defRPr sz="2800">
          <a:solidFill>
            <a:schemeClr val="tx1"/>
          </a:solidFill>
          <a:latin typeface="+mn-lt"/>
        </a:defRPr>
      </a:lvl2pPr>
      <a:lvl3pPr marL="1143000" indent="-228600" algn="l" rtl="0" eaLnBrk="0" fontAlgn="base" hangingPunct="0">
        <a:spcBef>
          <a:spcPct val="20000"/>
        </a:spcBef>
        <a:spcAft>
          <a:spcPct val="0"/>
        </a:spcAft>
        <a:buChar char="•"/>
        <a:defRPr sz="2400">
          <a:solidFill>
            <a:schemeClr val="tx1"/>
          </a:solidFill>
          <a:latin typeface="+mn-lt"/>
        </a:defRPr>
      </a:lvl3pPr>
      <a:lvl4pPr marL="1600200" indent="-228600" algn="l" rtl="0" eaLnBrk="0" fontAlgn="base" hangingPunct="0">
        <a:spcBef>
          <a:spcPct val="20000"/>
        </a:spcBef>
        <a:spcAft>
          <a:spcPct val="0"/>
        </a:spcAft>
        <a:buChar char="–"/>
        <a:defRPr sz="2000">
          <a:solidFill>
            <a:schemeClr val="tx1"/>
          </a:solidFill>
          <a:latin typeface="+mn-lt"/>
        </a:defRPr>
      </a:lvl4pPr>
      <a:lvl5pPr marL="2057400" indent="-228600" algn="l" rtl="0" eaLnBrk="0" fontAlgn="base" hangingPunct="0">
        <a:spcBef>
          <a:spcPct val="20000"/>
        </a:spcBef>
        <a:spcAft>
          <a:spcPct val="0"/>
        </a:spcAft>
        <a:buChar char="»"/>
        <a:defRPr sz="2000">
          <a:solidFill>
            <a:schemeClr val="tx1"/>
          </a:solidFill>
          <a:latin typeface="+mn-lt"/>
        </a:defRPr>
      </a:lvl5pPr>
      <a:lvl6pPr marL="2514600" indent="-228600" algn="l" rtl="0" fontAlgn="base">
        <a:spcBef>
          <a:spcPct val="20000"/>
        </a:spcBef>
        <a:spcAft>
          <a:spcPct val="0"/>
        </a:spcAft>
        <a:buChar char="»"/>
        <a:defRPr sz="2000">
          <a:solidFill>
            <a:schemeClr val="tx1"/>
          </a:solidFill>
          <a:latin typeface="+mn-lt"/>
        </a:defRPr>
      </a:lvl6pPr>
      <a:lvl7pPr marL="2971800" indent="-228600" algn="l" rtl="0" fontAlgn="base">
        <a:spcBef>
          <a:spcPct val="20000"/>
        </a:spcBef>
        <a:spcAft>
          <a:spcPct val="0"/>
        </a:spcAft>
        <a:buChar char="»"/>
        <a:defRPr sz="2000">
          <a:solidFill>
            <a:schemeClr val="tx1"/>
          </a:solidFill>
          <a:latin typeface="+mn-lt"/>
        </a:defRPr>
      </a:lvl7pPr>
      <a:lvl8pPr marL="3429000" indent="-228600" algn="l" rtl="0" fontAlgn="base">
        <a:spcBef>
          <a:spcPct val="20000"/>
        </a:spcBef>
        <a:spcAft>
          <a:spcPct val="0"/>
        </a:spcAft>
        <a:buChar char="»"/>
        <a:defRPr sz="2000">
          <a:solidFill>
            <a:schemeClr val="tx1"/>
          </a:solidFill>
          <a:latin typeface="+mn-lt"/>
        </a:defRPr>
      </a:lvl8pPr>
      <a:lvl9pPr marL="3886200" indent="-228600" algn="l" rtl="0" fontAlgn="base">
        <a:spcBef>
          <a:spcPct val="20000"/>
        </a:spcBef>
        <a:spcAft>
          <a:spcPct val="0"/>
        </a:spcAft>
        <a:buChar char="»"/>
        <a:defRPr sz="20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image" Target="../media/image9.png"/><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8" Type="http://schemas.openxmlformats.org/officeDocument/2006/relationships/image" Target="../media/image16.wmf"/><Relationship Id="rId3" Type="http://schemas.openxmlformats.org/officeDocument/2006/relationships/image" Target="../media/image11.wmf"/><Relationship Id="rId7" Type="http://schemas.openxmlformats.org/officeDocument/2006/relationships/image" Target="../media/image15.wmf"/><Relationship Id="rId2" Type="http://schemas.openxmlformats.org/officeDocument/2006/relationships/image" Target="../media/image10.png"/><Relationship Id="rId1" Type="http://schemas.openxmlformats.org/officeDocument/2006/relationships/slideLayout" Target="../slideLayouts/slideLayout2.xml"/><Relationship Id="rId6" Type="http://schemas.openxmlformats.org/officeDocument/2006/relationships/image" Target="../media/image14.png"/><Relationship Id="rId11" Type="http://schemas.openxmlformats.org/officeDocument/2006/relationships/image" Target="../media/image19.png"/><Relationship Id="rId5" Type="http://schemas.openxmlformats.org/officeDocument/2006/relationships/image" Target="../media/image13.wmf"/><Relationship Id="rId10" Type="http://schemas.openxmlformats.org/officeDocument/2006/relationships/image" Target="../media/image18.png"/><Relationship Id="rId4" Type="http://schemas.openxmlformats.org/officeDocument/2006/relationships/image" Target="../media/image12.wmf"/><Relationship Id="rId9" Type="http://schemas.openxmlformats.org/officeDocument/2006/relationships/image" Target="../media/image17.wmf"/></Relationships>
</file>

<file path=ppt/slides/_rels/slide12.xml.rels><?xml version="1.0" encoding="UTF-8" standalone="yes"?>
<Relationships xmlns="http://schemas.openxmlformats.org/package/2006/relationships"><Relationship Id="rId3" Type="http://schemas.openxmlformats.org/officeDocument/2006/relationships/image" Target="../media/image21.png"/><Relationship Id="rId2" Type="http://schemas.openxmlformats.org/officeDocument/2006/relationships/image" Target="../media/image20.png"/><Relationship Id="rId1" Type="http://schemas.openxmlformats.org/officeDocument/2006/relationships/slideLayout" Target="../slideLayouts/slideLayout2.xml"/><Relationship Id="rId5" Type="http://schemas.openxmlformats.org/officeDocument/2006/relationships/image" Target="../media/image23.png"/><Relationship Id="rId4" Type="http://schemas.openxmlformats.org/officeDocument/2006/relationships/image" Target="../media/image22.png"/></Relationships>
</file>

<file path=ppt/slides/_rels/slide13.xml.rels><?xml version="1.0" encoding="UTF-8" standalone="yes"?>
<Relationships xmlns="http://schemas.openxmlformats.org/package/2006/relationships"><Relationship Id="rId2" Type="http://schemas.openxmlformats.org/officeDocument/2006/relationships/image" Target="../media/image24.pn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2" Type="http://schemas.openxmlformats.org/officeDocument/2006/relationships/image" Target="../media/image25.png"/><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image" Target="../media/image27.png"/><Relationship Id="rId2" Type="http://schemas.openxmlformats.org/officeDocument/2006/relationships/image" Target="../media/image26.png"/><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2" Type="http://schemas.openxmlformats.org/officeDocument/2006/relationships/image" Target="../media/image28.png"/><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30.png"/><Relationship Id="rId2" Type="http://schemas.openxmlformats.org/officeDocument/2006/relationships/image" Target="../media/image29.png"/><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3" Type="http://schemas.openxmlformats.org/officeDocument/2006/relationships/image" Target="../media/image32.png"/><Relationship Id="rId2" Type="http://schemas.openxmlformats.org/officeDocument/2006/relationships/image" Target="../media/image31.png"/><Relationship Id="rId1" Type="http://schemas.openxmlformats.org/officeDocument/2006/relationships/slideLayout" Target="../slideLayouts/slideLayout2.xml"/><Relationship Id="rId4" Type="http://schemas.openxmlformats.org/officeDocument/2006/relationships/image" Target="../media/image33.png"/></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image" Target="../media/image34.png"/><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8" Type="http://schemas.openxmlformats.org/officeDocument/2006/relationships/image" Target="../media/image41.png"/><Relationship Id="rId3" Type="http://schemas.openxmlformats.org/officeDocument/2006/relationships/image" Target="../media/image36.png"/><Relationship Id="rId7" Type="http://schemas.openxmlformats.org/officeDocument/2006/relationships/image" Target="../media/image40.png"/><Relationship Id="rId2" Type="http://schemas.openxmlformats.org/officeDocument/2006/relationships/image" Target="../media/image35.png"/><Relationship Id="rId1" Type="http://schemas.openxmlformats.org/officeDocument/2006/relationships/slideLayout" Target="../slideLayouts/slideLayout2.xml"/><Relationship Id="rId6" Type="http://schemas.openxmlformats.org/officeDocument/2006/relationships/image" Target="../media/image39.png"/><Relationship Id="rId5" Type="http://schemas.openxmlformats.org/officeDocument/2006/relationships/image" Target="../media/image38.png"/><Relationship Id="rId4" Type="http://schemas.openxmlformats.org/officeDocument/2006/relationships/image" Target="../media/image37.png"/></Relationships>
</file>

<file path=ppt/slides/_rels/slide24.xml.rels><?xml version="1.0" encoding="UTF-8" standalone="yes"?>
<Relationships xmlns="http://schemas.openxmlformats.org/package/2006/relationships"><Relationship Id="rId3" Type="http://schemas.openxmlformats.org/officeDocument/2006/relationships/image" Target="../media/image43.png"/><Relationship Id="rId2" Type="http://schemas.openxmlformats.org/officeDocument/2006/relationships/image" Target="../media/image42.png"/><Relationship Id="rId1" Type="http://schemas.openxmlformats.org/officeDocument/2006/relationships/slideLayout" Target="../slideLayouts/slideLayout2.xml"/><Relationship Id="rId5" Type="http://schemas.openxmlformats.org/officeDocument/2006/relationships/image" Target="../media/image45.png"/><Relationship Id="rId4" Type="http://schemas.openxmlformats.org/officeDocument/2006/relationships/image" Target="../media/image44.png"/></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2" Type="http://schemas.openxmlformats.org/officeDocument/2006/relationships/image" Target="../media/image46.png"/><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3" Type="http://schemas.openxmlformats.org/officeDocument/2006/relationships/image" Target="../media/image48.png"/><Relationship Id="rId7" Type="http://schemas.openxmlformats.org/officeDocument/2006/relationships/image" Target="../media/image52.png"/><Relationship Id="rId2" Type="http://schemas.openxmlformats.org/officeDocument/2006/relationships/image" Target="../media/image47.png"/><Relationship Id="rId1" Type="http://schemas.openxmlformats.org/officeDocument/2006/relationships/slideLayout" Target="../slideLayouts/slideLayout2.xml"/><Relationship Id="rId6" Type="http://schemas.openxmlformats.org/officeDocument/2006/relationships/image" Target="../media/image51.png"/><Relationship Id="rId5" Type="http://schemas.openxmlformats.org/officeDocument/2006/relationships/image" Target="../media/image50.png"/><Relationship Id="rId4" Type="http://schemas.openxmlformats.org/officeDocument/2006/relationships/image" Target="../media/image49.png"/></Relationships>
</file>

<file path=ppt/slides/_rels/slide28.xml.rels><?xml version="1.0" encoding="UTF-8" standalone="yes"?>
<Relationships xmlns="http://schemas.openxmlformats.org/package/2006/relationships"><Relationship Id="rId3" Type="http://schemas.openxmlformats.org/officeDocument/2006/relationships/image" Target="../media/image54.png"/><Relationship Id="rId2" Type="http://schemas.openxmlformats.org/officeDocument/2006/relationships/image" Target="../media/image53.png"/><Relationship Id="rId1" Type="http://schemas.openxmlformats.org/officeDocument/2006/relationships/slideLayout" Target="../slideLayouts/slideLayout2.xml"/><Relationship Id="rId4" Type="http://schemas.openxmlformats.org/officeDocument/2006/relationships/image" Target="../media/image55.png"/></Relationships>
</file>

<file path=ppt/slides/_rels/slide29.xml.rels><?xml version="1.0" encoding="UTF-8" standalone="yes"?>
<Relationships xmlns="http://schemas.openxmlformats.org/package/2006/relationships"><Relationship Id="rId3" Type="http://schemas.openxmlformats.org/officeDocument/2006/relationships/image" Target="../media/image57.png"/><Relationship Id="rId2" Type="http://schemas.openxmlformats.org/officeDocument/2006/relationships/image" Target="../media/image56.png"/><Relationship Id="rId1" Type="http://schemas.openxmlformats.org/officeDocument/2006/relationships/slideLayout" Target="../slideLayouts/slideLayout2.xml"/><Relationship Id="rId4" Type="http://schemas.openxmlformats.org/officeDocument/2006/relationships/image" Target="../media/image58.pn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3" Type="http://schemas.openxmlformats.org/officeDocument/2006/relationships/image" Target="../media/image60.png"/><Relationship Id="rId2" Type="http://schemas.openxmlformats.org/officeDocument/2006/relationships/image" Target="../media/image59.png"/><Relationship Id="rId1" Type="http://schemas.openxmlformats.org/officeDocument/2006/relationships/slideLayout" Target="../slideLayouts/slideLayout2.xml"/><Relationship Id="rId4" Type="http://schemas.openxmlformats.org/officeDocument/2006/relationships/image" Target="../media/image61.pn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3.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grpSp>
        <p:nvGrpSpPr>
          <p:cNvPr id="3074" name="Group 6" descr="Cover page.&#10;"/>
          <p:cNvGrpSpPr>
            <a:grpSpLocks/>
          </p:cNvGrpSpPr>
          <p:nvPr/>
        </p:nvGrpSpPr>
        <p:grpSpPr bwMode="auto">
          <a:xfrm>
            <a:off x="0" y="0"/>
            <a:ext cx="9144000" cy="6324600"/>
            <a:chOff x="0" y="266400"/>
            <a:chExt cx="9144000" cy="6325200"/>
          </a:xfrm>
        </p:grpSpPr>
        <p:sp>
          <p:nvSpPr>
            <p:cNvPr id="8" name="Rectangle 7"/>
            <p:cNvSpPr/>
            <p:nvPr/>
          </p:nvSpPr>
          <p:spPr>
            <a:xfrm>
              <a:off x="0" y="266400"/>
              <a:ext cx="9144000" cy="6325200"/>
            </a:xfrm>
            <a:prstGeom prst="rect">
              <a:avLst/>
            </a:prstGeom>
            <a:solidFill>
              <a:srgbClr val="D7181E"/>
            </a:solidFill>
            <a:ln>
              <a:noFill/>
            </a:ln>
            <a:scene3d>
              <a:camera prst="orthographicFront"/>
              <a:lightRig rig="threePt" dir="t"/>
            </a:scene3d>
            <a:sp3d>
              <a:bevelT w="127000" h="127000"/>
            </a:sp3d>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IN"/>
            </a:p>
          </p:txBody>
        </p:sp>
        <p:sp>
          <p:nvSpPr>
            <p:cNvPr id="9" name="Round Diagonal Corner Rectangle 8"/>
            <p:cNvSpPr>
              <a:spLocks noChangeAspect="1"/>
            </p:cNvSpPr>
            <p:nvPr/>
          </p:nvSpPr>
          <p:spPr>
            <a:xfrm>
              <a:off x="112713" y="369598"/>
              <a:ext cx="8918575" cy="6118805"/>
            </a:xfrm>
            <a:prstGeom prst="round2DiagRect">
              <a:avLst/>
            </a:prstGeom>
            <a:solidFill>
              <a:schemeClr val="bg1"/>
            </a:solidFill>
            <a:ln w="28575">
              <a:no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eaLnBrk="1" hangingPunct="1">
                <a:defRPr/>
              </a:pPr>
              <a:endParaRPr lang="en-US" dirty="0">
                <a:solidFill>
                  <a:srgbClr val="FFFFFF"/>
                </a:solidFill>
              </a:endParaRPr>
            </a:p>
          </p:txBody>
        </p:sp>
      </p:grpSp>
      <p:sp>
        <p:nvSpPr>
          <p:cNvPr id="3075" name="Text Box 3"/>
          <p:cNvSpPr txBox="1">
            <a:spLocks noChangeArrowheads="1"/>
          </p:cNvSpPr>
          <p:nvPr/>
        </p:nvSpPr>
        <p:spPr bwMode="auto">
          <a:xfrm>
            <a:off x="2057400" y="228600"/>
            <a:ext cx="6858000" cy="1138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buFont typeface="Arial" panose="020B0604020202020204" pitchFamily="34" charset="0"/>
              <a:buNone/>
              <a:defRPr/>
            </a:pPr>
            <a:r>
              <a:rPr lang="en-IN" altLang="en-US" sz="3400" b="1" dirty="0" smtClean="0">
                <a:latin typeface="+mj-lt"/>
              </a:rPr>
              <a:t>Logarithmic, Exponential, and Other Transcendental Functions</a:t>
            </a:r>
            <a:endParaRPr lang="en-US" altLang="en-US" sz="3400" b="1" dirty="0" smtClean="0">
              <a:latin typeface="+mj-lt"/>
              <a:cs typeface="Arial" panose="020B0604020202020204" pitchFamily="34" charset="0"/>
            </a:endParaRPr>
          </a:p>
        </p:txBody>
      </p:sp>
      <p:sp>
        <p:nvSpPr>
          <p:cNvPr id="3076" name="Text Box 4"/>
          <p:cNvSpPr txBox="1">
            <a:spLocks noChangeArrowheads="1"/>
          </p:cNvSpPr>
          <p:nvPr/>
        </p:nvSpPr>
        <p:spPr bwMode="auto">
          <a:xfrm>
            <a:off x="704850" y="292100"/>
            <a:ext cx="1047750" cy="131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50000"/>
              </a:spcBef>
              <a:buFontTx/>
              <a:buNone/>
            </a:pPr>
            <a:r>
              <a:rPr lang="en-US" altLang="en-US" sz="8000" b="1">
                <a:solidFill>
                  <a:schemeClr val="bg1"/>
                </a:solidFill>
              </a:rPr>
              <a:t>P</a:t>
            </a:r>
          </a:p>
        </p:txBody>
      </p:sp>
      <p:sp>
        <p:nvSpPr>
          <p:cNvPr id="3077" name="Text Box 5"/>
          <p:cNvSpPr txBox="1">
            <a:spLocks noChangeArrowheads="1"/>
          </p:cNvSpPr>
          <p:nvPr/>
        </p:nvSpPr>
        <p:spPr bwMode="auto">
          <a:xfrm>
            <a:off x="2133600" y="6248400"/>
            <a:ext cx="5486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1400"/>
              <a:t>Copyright © Cengage Learning. All rights reserved.</a:t>
            </a:r>
            <a:r>
              <a:rPr lang="en-US" altLang="en-US" sz="1800"/>
              <a:t> </a:t>
            </a:r>
          </a:p>
        </p:txBody>
      </p:sp>
      <p:sp>
        <p:nvSpPr>
          <p:cNvPr id="3078" name="Text Box 4"/>
          <p:cNvSpPr txBox="1">
            <a:spLocks noChangeArrowheads="1"/>
          </p:cNvSpPr>
          <p:nvPr/>
        </p:nvSpPr>
        <p:spPr bwMode="auto">
          <a:xfrm>
            <a:off x="1139825" y="228600"/>
            <a:ext cx="536575" cy="12303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tIns="0" bIns="0" anchor="ctr">
            <a:spAutoFit/>
          </a:bodyPr>
          <a:lstStyle>
            <a:lvl1pPr>
              <a:spcBef>
                <a:spcPct val="20000"/>
              </a:spcBef>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8000" b="1">
                <a:solidFill>
                  <a:srgbClr val="E72D36"/>
                </a:solidFill>
              </a:rPr>
              <a:t>5</a:t>
            </a:r>
          </a:p>
        </p:txBody>
      </p:sp>
      <p:pic>
        <p:nvPicPr>
          <p:cNvPr id="3079" name="Picture 1" descr="Cover page.&#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01663" y="1447800"/>
            <a:ext cx="7939087" cy="47513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3314" name="Rectangle 8"/>
          <p:cNvSpPr>
            <a:spLocks noGrp="1" noChangeArrowheads="1"/>
          </p:cNvSpPr>
          <p:nvPr>
            <p:ph type="title"/>
          </p:nvPr>
        </p:nvSpPr>
        <p:spPr>
          <a:xfrm>
            <a:off x="547688" y="319088"/>
            <a:ext cx="8229600" cy="685800"/>
          </a:xfrm>
          <a:noFill/>
        </p:spPr>
        <p:txBody>
          <a:bodyPr/>
          <a:lstStyle/>
          <a:p>
            <a:pPr eaLnBrk="1" hangingPunct="1"/>
            <a:r>
              <a:rPr lang="en-US" altLang="en-US" sz="4000" smtClean="0">
                <a:solidFill>
                  <a:schemeClr val="bg1"/>
                </a:solidFill>
              </a:rPr>
              <a:t>The Natural Logarithmic Function</a:t>
            </a:r>
          </a:p>
        </p:txBody>
      </p:sp>
      <p:sp>
        <p:nvSpPr>
          <p:cNvPr id="13315" name="TextBox 6"/>
          <p:cNvSpPr txBox="1">
            <a:spLocks noChangeArrowheads="1"/>
          </p:cNvSpPr>
          <p:nvPr/>
        </p:nvSpPr>
        <p:spPr bwMode="auto">
          <a:xfrm>
            <a:off x="457200" y="1371600"/>
            <a:ext cx="8229600"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a:t>Using the definition of the natural logarithmic function, you can prove several important properties involving operations with natural logarithms. If you are already familiar with logarithms, you will recognize that these properties listed below are characteristic of all logarithms.</a:t>
            </a:r>
          </a:p>
        </p:txBody>
      </p:sp>
      <p:pic>
        <p:nvPicPr>
          <p:cNvPr id="13316" name="Picture 1" descr="Theorem 5.2. Logarithmic Properties. If a and b are positive numbers and n is rational, then the following properties are true. (item 1). ln(1) = 0. (item 2). ln(a b) = ln(a) + ln(b). (item 3). ln(a^n) = n ln(a). (item 4). ln(a/b) = ln(a) minus ln(b).&#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14363" y="3524250"/>
            <a:ext cx="8170862" cy="2647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8" name="Rectangle 2"/>
          <p:cNvSpPr>
            <a:spLocks noGrp="1" noChangeArrowheads="1"/>
          </p:cNvSpPr>
          <p:nvPr>
            <p:ph type="title"/>
          </p:nvPr>
        </p:nvSpPr>
        <p:spPr>
          <a:xfrm>
            <a:off x="615950" y="349250"/>
            <a:ext cx="8229600" cy="685800"/>
          </a:xfrm>
        </p:spPr>
        <p:txBody>
          <a:bodyPr/>
          <a:lstStyle/>
          <a:p>
            <a:pPr eaLnBrk="1" hangingPunct="1"/>
            <a:r>
              <a:rPr lang="en-US" altLang="en-US" sz="2700" smtClean="0">
                <a:solidFill>
                  <a:schemeClr val="bg1"/>
                </a:solidFill>
              </a:rPr>
              <a:t>Example 1 – </a:t>
            </a:r>
            <a:r>
              <a:rPr lang="en-US" altLang="en-US" sz="2700" i="1" smtClean="0">
                <a:solidFill>
                  <a:schemeClr val="bg1"/>
                </a:solidFill>
              </a:rPr>
              <a:t>Expanding Logarithmic Expressions</a:t>
            </a:r>
          </a:p>
        </p:txBody>
      </p:sp>
      <p:pic>
        <p:nvPicPr>
          <p:cNvPr id="14339" name="Picture 20" descr="(item a). ln(10/9) = ln(10) minus ln(9).&#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25500" y="1371600"/>
            <a:ext cx="3117850" cy="7096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4340" name="Picture 22" descr="Property 4.&#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5719763" y="1563688"/>
            <a:ext cx="1168400" cy="341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2007" name="Picture 23" descr="(item b). ln(sqrt(3 x + 2)) = ln(3 x + 2)^(1/2).&#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823913" y="2362200"/>
            <a:ext cx="4111625" cy="5635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2008" name="Picture 24" descr="= (1/2) ln(3 x + 2).&#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2795588" y="3243263"/>
            <a:ext cx="1860550" cy="684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2009" name="Picture 25" descr="Rewrite with rational exponent.&#10;"/>
          <p:cNvPicPr>
            <a:picLocks noChangeAspect="1" noChangeArrowheads="1"/>
          </p:cNvPicPr>
          <p:nvPr/>
        </p:nvPicPr>
        <p:blipFill>
          <a:blip r:embed="rId6">
            <a:extLst>
              <a:ext uri="{28A0092B-C50C-407E-A947-70E740481C1C}">
                <a14:useLocalDpi xmlns:a14="http://schemas.microsoft.com/office/drawing/2010/main" val="0"/>
              </a:ext>
            </a:extLst>
          </a:blip>
          <a:srcRect/>
          <a:stretch>
            <a:fillRect/>
          </a:stretch>
        </p:blipFill>
        <p:spPr bwMode="auto">
          <a:xfrm>
            <a:off x="5715000" y="2617788"/>
            <a:ext cx="3124200" cy="320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2010" name="Picture 26" descr="Property 3.&#10;"/>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5715000" y="3506788"/>
            <a:ext cx="1000125" cy="303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2011" name="Picture 27" descr="(item c). ln((6 x)/5) = ln(6 x) minus ln(5).&#10;"/>
          <p:cNvPicPr>
            <a:picLocks noChangeAspect="1" noChangeArrowheads="1"/>
          </p:cNvPicPr>
          <p:nvPr/>
        </p:nvPicPr>
        <p:blipFill>
          <a:blip r:embed="rId8">
            <a:extLst>
              <a:ext uri="{28A0092B-C50C-407E-A947-70E740481C1C}">
                <a14:useLocalDpi xmlns:a14="http://schemas.microsoft.com/office/drawing/2010/main" val="0"/>
              </a:ext>
            </a:extLst>
          </a:blip>
          <a:srcRect/>
          <a:stretch>
            <a:fillRect/>
          </a:stretch>
        </p:blipFill>
        <p:spPr bwMode="auto">
          <a:xfrm>
            <a:off x="838200" y="4127500"/>
            <a:ext cx="3022600"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2012" name="Picture 28" descr="= ln(6) + ln(x) minus ln(5).&#10;"/>
          <p:cNvPicPr>
            <a:picLocks noChangeAspect="1" noChangeArrowheads="1"/>
          </p:cNvPicPr>
          <p:nvPr/>
        </p:nvPicPr>
        <p:blipFill>
          <a:blip r:embed="rId9">
            <a:extLst>
              <a:ext uri="{28A0092B-C50C-407E-A947-70E740481C1C}">
                <a14:useLocalDpi xmlns:a14="http://schemas.microsoft.com/office/drawing/2010/main" val="0"/>
              </a:ext>
            </a:extLst>
          </a:blip>
          <a:srcRect/>
          <a:stretch>
            <a:fillRect/>
          </a:stretch>
        </p:blipFill>
        <p:spPr bwMode="auto">
          <a:xfrm>
            <a:off x="1852613" y="4965700"/>
            <a:ext cx="2743200" cy="520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2013" name="Picture 29" descr="Property 4.&#10;"/>
          <p:cNvPicPr>
            <a:picLocks noChangeAspect="1" noChangeArrowheads="1"/>
          </p:cNvPicPr>
          <p:nvPr/>
        </p:nvPicPr>
        <p:blipFill>
          <a:blip r:embed="rId10">
            <a:extLst>
              <a:ext uri="{28A0092B-C50C-407E-A947-70E740481C1C}">
                <a14:useLocalDpi xmlns:a14="http://schemas.microsoft.com/office/drawing/2010/main" val="0"/>
              </a:ext>
            </a:extLst>
          </a:blip>
          <a:srcRect/>
          <a:stretch>
            <a:fillRect/>
          </a:stretch>
        </p:blipFill>
        <p:spPr bwMode="auto">
          <a:xfrm>
            <a:off x="5738813" y="4370388"/>
            <a:ext cx="1028700" cy="317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2014" name="Picture 30" descr="Property 2.&#10;"/>
          <p:cNvPicPr>
            <a:picLocks noChangeAspect="1" noChangeArrowheads="1"/>
          </p:cNvPicPr>
          <p:nvPr/>
        </p:nvPicPr>
        <p:blipFill>
          <a:blip r:embed="rId11">
            <a:extLst>
              <a:ext uri="{28A0092B-C50C-407E-A947-70E740481C1C}">
                <a14:useLocalDpi xmlns:a14="http://schemas.microsoft.com/office/drawing/2010/main" val="0"/>
              </a:ext>
            </a:extLst>
          </a:blip>
          <a:srcRect/>
          <a:stretch>
            <a:fillRect/>
          </a:stretch>
        </p:blipFill>
        <p:spPr bwMode="auto">
          <a:xfrm>
            <a:off x="5715000" y="5118100"/>
            <a:ext cx="1028700" cy="29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42007"/>
                                        </p:tgtEl>
                                        <p:attrNameLst>
                                          <p:attrName>style.visibility</p:attrName>
                                        </p:attrNameLst>
                                      </p:cBhvr>
                                      <p:to>
                                        <p:strVal val="visible"/>
                                      </p:to>
                                    </p:set>
                                    <p:animEffect transition="in" filter="fade">
                                      <p:cBhvr>
                                        <p:cTn id="7" dur="1000"/>
                                        <p:tgtEl>
                                          <p:spTgt spid="42007"/>
                                        </p:tgtEl>
                                      </p:cBhvr>
                                    </p:animEffect>
                                    <p:anim calcmode="lin" valueType="num">
                                      <p:cBhvr>
                                        <p:cTn id="8" dur="1000" fill="hold"/>
                                        <p:tgtEl>
                                          <p:spTgt spid="42007"/>
                                        </p:tgtEl>
                                        <p:attrNameLst>
                                          <p:attrName>ppt_x</p:attrName>
                                        </p:attrNameLst>
                                      </p:cBhvr>
                                      <p:tavLst>
                                        <p:tav tm="0">
                                          <p:val>
                                            <p:strVal val="#ppt_x"/>
                                          </p:val>
                                        </p:tav>
                                        <p:tav tm="100000">
                                          <p:val>
                                            <p:strVal val="#ppt_x"/>
                                          </p:val>
                                        </p:tav>
                                      </p:tavLst>
                                    </p:anim>
                                    <p:anim calcmode="lin" valueType="num">
                                      <p:cBhvr>
                                        <p:cTn id="9" dur="900" decel="100000" fill="hold"/>
                                        <p:tgtEl>
                                          <p:spTgt spid="42007"/>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42007"/>
                                        </p:tgtEl>
                                        <p:attrNameLst>
                                          <p:attrName>ppt_y</p:attrName>
                                        </p:attrNameLst>
                                      </p:cBhvr>
                                      <p:tavLst>
                                        <p:tav tm="0">
                                          <p:val>
                                            <p:strVal val="#ppt_y-.03"/>
                                          </p:val>
                                        </p:tav>
                                        <p:tav tm="100000">
                                          <p:val>
                                            <p:strVal val="#ppt_y"/>
                                          </p:val>
                                        </p:tav>
                                      </p:tavLst>
                                    </p:anim>
                                  </p:childTnLst>
                                </p:cTn>
                              </p:par>
                              <p:par>
                                <p:cTn id="11" presetID="37" presetClass="entr" presetSubtype="0" fill="hold" nodeType="withEffect">
                                  <p:stCondLst>
                                    <p:cond delay="0"/>
                                  </p:stCondLst>
                                  <p:childTnLst>
                                    <p:set>
                                      <p:cBhvr>
                                        <p:cTn id="12" dur="1" fill="hold">
                                          <p:stCondLst>
                                            <p:cond delay="0"/>
                                          </p:stCondLst>
                                        </p:cTn>
                                        <p:tgtEl>
                                          <p:spTgt spid="42009"/>
                                        </p:tgtEl>
                                        <p:attrNameLst>
                                          <p:attrName>style.visibility</p:attrName>
                                        </p:attrNameLst>
                                      </p:cBhvr>
                                      <p:to>
                                        <p:strVal val="visible"/>
                                      </p:to>
                                    </p:set>
                                    <p:animEffect transition="in" filter="fade">
                                      <p:cBhvr>
                                        <p:cTn id="13" dur="1000"/>
                                        <p:tgtEl>
                                          <p:spTgt spid="42009"/>
                                        </p:tgtEl>
                                      </p:cBhvr>
                                    </p:animEffect>
                                    <p:anim calcmode="lin" valueType="num">
                                      <p:cBhvr>
                                        <p:cTn id="14" dur="1000" fill="hold"/>
                                        <p:tgtEl>
                                          <p:spTgt spid="42009"/>
                                        </p:tgtEl>
                                        <p:attrNameLst>
                                          <p:attrName>ppt_x</p:attrName>
                                        </p:attrNameLst>
                                      </p:cBhvr>
                                      <p:tavLst>
                                        <p:tav tm="0">
                                          <p:val>
                                            <p:strVal val="#ppt_x"/>
                                          </p:val>
                                        </p:tav>
                                        <p:tav tm="100000">
                                          <p:val>
                                            <p:strVal val="#ppt_x"/>
                                          </p:val>
                                        </p:tav>
                                      </p:tavLst>
                                    </p:anim>
                                    <p:anim calcmode="lin" valueType="num">
                                      <p:cBhvr>
                                        <p:cTn id="15" dur="900" decel="100000" fill="hold"/>
                                        <p:tgtEl>
                                          <p:spTgt spid="42009"/>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42009"/>
                                        </p:tgtEl>
                                        <p:attrNameLst>
                                          <p:attrName>ppt_y</p:attrName>
                                        </p:attrNameLst>
                                      </p:cBhvr>
                                      <p:tavLst>
                                        <p:tav tm="0">
                                          <p:val>
                                            <p:strVal val="#ppt_y-.03"/>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37" presetClass="entr" presetSubtype="0" fill="hold" nodeType="clickEffect">
                                  <p:stCondLst>
                                    <p:cond delay="0"/>
                                  </p:stCondLst>
                                  <p:childTnLst>
                                    <p:set>
                                      <p:cBhvr>
                                        <p:cTn id="20" dur="1" fill="hold">
                                          <p:stCondLst>
                                            <p:cond delay="0"/>
                                          </p:stCondLst>
                                        </p:cTn>
                                        <p:tgtEl>
                                          <p:spTgt spid="42008"/>
                                        </p:tgtEl>
                                        <p:attrNameLst>
                                          <p:attrName>style.visibility</p:attrName>
                                        </p:attrNameLst>
                                      </p:cBhvr>
                                      <p:to>
                                        <p:strVal val="visible"/>
                                      </p:to>
                                    </p:set>
                                    <p:animEffect transition="in" filter="fade">
                                      <p:cBhvr>
                                        <p:cTn id="21" dur="1000"/>
                                        <p:tgtEl>
                                          <p:spTgt spid="42008"/>
                                        </p:tgtEl>
                                      </p:cBhvr>
                                    </p:animEffect>
                                    <p:anim calcmode="lin" valueType="num">
                                      <p:cBhvr>
                                        <p:cTn id="22" dur="1000" fill="hold"/>
                                        <p:tgtEl>
                                          <p:spTgt spid="42008"/>
                                        </p:tgtEl>
                                        <p:attrNameLst>
                                          <p:attrName>ppt_x</p:attrName>
                                        </p:attrNameLst>
                                      </p:cBhvr>
                                      <p:tavLst>
                                        <p:tav tm="0">
                                          <p:val>
                                            <p:strVal val="#ppt_x"/>
                                          </p:val>
                                        </p:tav>
                                        <p:tav tm="100000">
                                          <p:val>
                                            <p:strVal val="#ppt_x"/>
                                          </p:val>
                                        </p:tav>
                                      </p:tavLst>
                                    </p:anim>
                                    <p:anim calcmode="lin" valueType="num">
                                      <p:cBhvr>
                                        <p:cTn id="23" dur="900" decel="100000" fill="hold"/>
                                        <p:tgtEl>
                                          <p:spTgt spid="42008"/>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42008"/>
                                        </p:tgtEl>
                                        <p:attrNameLst>
                                          <p:attrName>ppt_y</p:attrName>
                                        </p:attrNameLst>
                                      </p:cBhvr>
                                      <p:tavLst>
                                        <p:tav tm="0">
                                          <p:val>
                                            <p:strVal val="#ppt_y-.03"/>
                                          </p:val>
                                        </p:tav>
                                        <p:tav tm="100000">
                                          <p:val>
                                            <p:strVal val="#ppt_y"/>
                                          </p:val>
                                        </p:tav>
                                      </p:tavLst>
                                    </p:anim>
                                  </p:childTnLst>
                                </p:cTn>
                              </p:par>
                              <p:par>
                                <p:cTn id="25" presetID="37" presetClass="entr" presetSubtype="0" fill="hold" nodeType="withEffect">
                                  <p:stCondLst>
                                    <p:cond delay="0"/>
                                  </p:stCondLst>
                                  <p:childTnLst>
                                    <p:set>
                                      <p:cBhvr>
                                        <p:cTn id="26" dur="1" fill="hold">
                                          <p:stCondLst>
                                            <p:cond delay="0"/>
                                          </p:stCondLst>
                                        </p:cTn>
                                        <p:tgtEl>
                                          <p:spTgt spid="42010"/>
                                        </p:tgtEl>
                                        <p:attrNameLst>
                                          <p:attrName>style.visibility</p:attrName>
                                        </p:attrNameLst>
                                      </p:cBhvr>
                                      <p:to>
                                        <p:strVal val="visible"/>
                                      </p:to>
                                    </p:set>
                                    <p:animEffect transition="in" filter="fade">
                                      <p:cBhvr>
                                        <p:cTn id="27" dur="1000"/>
                                        <p:tgtEl>
                                          <p:spTgt spid="42010"/>
                                        </p:tgtEl>
                                      </p:cBhvr>
                                    </p:animEffect>
                                    <p:anim calcmode="lin" valueType="num">
                                      <p:cBhvr>
                                        <p:cTn id="28" dur="1000" fill="hold"/>
                                        <p:tgtEl>
                                          <p:spTgt spid="42010"/>
                                        </p:tgtEl>
                                        <p:attrNameLst>
                                          <p:attrName>ppt_x</p:attrName>
                                        </p:attrNameLst>
                                      </p:cBhvr>
                                      <p:tavLst>
                                        <p:tav tm="0">
                                          <p:val>
                                            <p:strVal val="#ppt_x"/>
                                          </p:val>
                                        </p:tav>
                                        <p:tav tm="100000">
                                          <p:val>
                                            <p:strVal val="#ppt_x"/>
                                          </p:val>
                                        </p:tav>
                                      </p:tavLst>
                                    </p:anim>
                                    <p:anim calcmode="lin" valueType="num">
                                      <p:cBhvr>
                                        <p:cTn id="29" dur="900" decel="100000" fill="hold"/>
                                        <p:tgtEl>
                                          <p:spTgt spid="42010"/>
                                        </p:tgtEl>
                                        <p:attrNameLst>
                                          <p:attrName>ppt_y</p:attrName>
                                        </p:attrNameLst>
                                      </p:cBhvr>
                                      <p:tavLst>
                                        <p:tav tm="0">
                                          <p:val>
                                            <p:strVal val="#ppt_y+1"/>
                                          </p:val>
                                        </p:tav>
                                        <p:tav tm="100000">
                                          <p:val>
                                            <p:strVal val="#ppt_y-.03"/>
                                          </p:val>
                                        </p:tav>
                                      </p:tavLst>
                                    </p:anim>
                                    <p:anim calcmode="lin" valueType="num">
                                      <p:cBhvr>
                                        <p:cTn id="30" dur="100" accel="100000" fill="hold">
                                          <p:stCondLst>
                                            <p:cond delay="900"/>
                                          </p:stCondLst>
                                        </p:cTn>
                                        <p:tgtEl>
                                          <p:spTgt spid="42010"/>
                                        </p:tgtEl>
                                        <p:attrNameLst>
                                          <p:attrName>ppt_y</p:attrName>
                                        </p:attrNameLst>
                                      </p:cBhvr>
                                      <p:tavLst>
                                        <p:tav tm="0">
                                          <p:val>
                                            <p:strVal val="#ppt_y-.03"/>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37" presetClass="entr" presetSubtype="0" fill="hold" nodeType="clickEffect">
                                  <p:stCondLst>
                                    <p:cond delay="0"/>
                                  </p:stCondLst>
                                  <p:childTnLst>
                                    <p:set>
                                      <p:cBhvr>
                                        <p:cTn id="34" dur="1" fill="hold">
                                          <p:stCondLst>
                                            <p:cond delay="0"/>
                                          </p:stCondLst>
                                        </p:cTn>
                                        <p:tgtEl>
                                          <p:spTgt spid="42011"/>
                                        </p:tgtEl>
                                        <p:attrNameLst>
                                          <p:attrName>style.visibility</p:attrName>
                                        </p:attrNameLst>
                                      </p:cBhvr>
                                      <p:to>
                                        <p:strVal val="visible"/>
                                      </p:to>
                                    </p:set>
                                    <p:animEffect transition="in" filter="fade">
                                      <p:cBhvr>
                                        <p:cTn id="35" dur="1000"/>
                                        <p:tgtEl>
                                          <p:spTgt spid="42011"/>
                                        </p:tgtEl>
                                      </p:cBhvr>
                                    </p:animEffect>
                                    <p:anim calcmode="lin" valueType="num">
                                      <p:cBhvr>
                                        <p:cTn id="36" dur="1000" fill="hold"/>
                                        <p:tgtEl>
                                          <p:spTgt spid="42011"/>
                                        </p:tgtEl>
                                        <p:attrNameLst>
                                          <p:attrName>ppt_x</p:attrName>
                                        </p:attrNameLst>
                                      </p:cBhvr>
                                      <p:tavLst>
                                        <p:tav tm="0">
                                          <p:val>
                                            <p:strVal val="#ppt_x"/>
                                          </p:val>
                                        </p:tav>
                                        <p:tav tm="100000">
                                          <p:val>
                                            <p:strVal val="#ppt_x"/>
                                          </p:val>
                                        </p:tav>
                                      </p:tavLst>
                                    </p:anim>
                                    <p:anim calcmode="lin" valueType="num">
                                      <p:cBhvr>
                                        <p:cTn id="37" dur="900" decel="100000" fill="hold"/>
                                        <p:tgtEl>
                                          <p:spTgt spid="42011"/>
                                        </p:tgtEl>
                                        <p:attrNameLst>
                                          <p:attrName>ppt_y</p:attrName>
                                        </p:attrNameLst>
                                      </p:cBhvr>
                                      <p:tavLst>
                                        <p:tav tm="0">
                                          <p:val>
                                            <p:strVal val="#ppt_y+1"/>
                                          </p:val>
                                        </p:tav>
                                        <p:tav tm="100000">
                                          <p:val>
                                            <p:strVal val="#ppt_y-.03"/>
                                          </p:val>
                                        </p:tav>
                                      </p:tavLst>
                                    </p:anim>
                                    <p:anim calcmode="lin" valueType="num">
                                      <p:cBhvr>
                                        <p:cTn id="38" dur="100" accel="100000" fill="hold">
                                          <p:stCondLst>
                                            <p:cond delay="900"/>
                                          </p:stCondLst>
                                        </p:cTn>
                                        <p:tgtEl>
                                          <p:spTgt spid="42011"/>
                                        </p:tgtEl>
                                        <p:attrNameLst>
                                          <p:attrName>ppt_y</p:attrName>
                                        </p:attrNameLst>
                                      </p:cBhvr>
                                      <p:tavLst>
                                        <p:tav tm="0">
                                          <p:val>
                                            <p:strVal val="#ppt_y-.03"/>
                                          </p:val>
                                        </p:tav>
                                        <p:tav tm="100000">
                                          <p:val>
                                            <p:strVal val="#ppt_y"/>
                                          </p:val>
                                        </p:tav>
                                      </p:tavLst>
                                    </p:anim>
                                  </p:childTnLst>
                                </p:cTn>
                              </p:par>
                              <p:par>
                                <p:cTn id="39" presetID="37" presetClass="entr" presetSubtype="0" fill="hold" nodeType="withEffect">
                                  <p:stCondLst>
                                    <p:cond delay="0"/>
                                  </p:stCondLst>
                                  <p:childTnLst>
                                    <p:set>
                                      <p:cBhvr>
                                        <p:cTn id="40" dur="1" fill="hold">
                                          <p:stCondLst>
                                            <p:cond delay="0"/>
                                          </p:stCondLst>
                                        </p:cTn>
                                        <p:tgtEl>
                                          <p:spTgt spid="42013"/>
                                        </p:tgtEl>
                                        <p:attrNameLst>
                                          <p:attrName>style.visibility</p:attrName>
                                        </p:attrNameLst>
                                      </p:cBhvr>
                                      <p:to>
                                        <p:strVal val="visible"/>
                                      </p:to>
                                    </p:set>
                                    <p:animEffect transition="in" filter="fade">
                                      <p:cBhvr>
                                        <p:cTn id="41" dur="1000"/>
                                        <p:tgtEl>
                                          <p:spTgt spid="42013"/>
                                        </p:tgtEl>
                                      </p:cBhvr>
                                    </p:animEffect>
                                    <p:anim calcmode="lin" valueType="num">
                                      <p:cBhvr>
                                        <p:cTn id="42" dur="1000" fill="hold"/>
                                        <p:tgtEl>
                                          <p:spTgt spid="42013"/>
                                        </p:tgtEl>
                                        <p:attrNameLst>
                                          <p:attrName>ppt_x</p:attrName>
                                        </p:attrNameLst>
                                      </p:cBhvr>
                                      <p:tavLst>
                                        <p:tav tm="0">
                                          <p:val>
                                            <p:strVal val="#ppt_x"/>
                                          </p:val>
                                        </p:tav>
                                        <p:tav tm="100000">
                                          <p:val>
                                            <p:strVal val="#ppt_x"/>
                                          </p:val>
                                        </p:tav>
                                      </p:tavLst>
                                    </p:anim>
                                    <p:anim calcmode="lin" valueType="num">
                                      <p:cBhvr>
                                        <p:cTn id="43" dur="900" decel="100000" fill="hold"/>
                                        <p:tgtEl>
                                          <p:spTgt spid="42013"/>
                                        </p:tgtEl>
                                        <p:attrNameLst>
                                          <p:attrName>ppt_y</p:attrName>
                                        </p:attrNameLst>
                                      </p:cBhvr>
                                      <p:tavLst>
                                        <p:tav tm="0">
                                          <p:val>
                                            <p:strVal val="#ppt_y+1"/>
                                          </p:val>
                                        </p:tav>
                                        <p:tav tm="100000">
                                          <p:val>
                                            <p:strVal val="#ppt_y-.03"/>
                                          </p:val>
                                        </p:tav>
                                      </p:tavLst>
                                    </p:anim>
                                    <p:anim calcmode="lin" valueType="num">
                                      <p:cBhvr>
                                        <p:cTn id="44" dur="100" accel="100000" fill="hold">
                                          <p:stCondLst>
                                            <p:cond delay="900"/>
                                          </p:stCondLst>
                                        </p:cTn>
                                        <p:tgtEl>
                                          <p:spTgt spid="42013"/>
                                        </p:tgtEl>
                                        <p:attrNameLst>
                                          <p:attrName>ppt_y</p:attrName>
                                        </p:attrNameLst>
                                      </p:cBhvr>
                                      <p:tavLst>
                                        <p:tav tm="0">
                                          <p:val>
                                            <p:strVal val="#ppt_y-.03"/>
                                          </p:val>
                                        </p:tav>
                                        <p:tav tm="100000">
                                          <p:val>
                                            <p:strVal val="#ppt_y"/>
                                          </p:val>
                                        </p:tav>
                                      </p:tavLst>
                                    </p:anim>
                                  </p:childTnLst>
                                </p:cTn>
                              </p:par>
                            </p:childTnLst>
                          </p:cTn>
                        </p:par>
                      </p:childTnLst>
                    </p:cTn>
                  </p:par>
                  <p:par>
                    <p:cTn id="45" fill="hold" nodeType="clickPar">
                      <p:stCondLst>
                        <p:cond delay="indefinite"/>
                      </p:stCondLst>
                      <p:childTnLst>
                        <p:par>
                          <p:cTn id="46" fill="hold" nodeType="withGroup">
                            <p:stCondLst>
                              <p:cond delay="0"/>
                            </p:stCondLst>
                            <p:childTnLst>
                              <p:par>
                                <p:cTn id="47" presetID="37" presetClass="entr" presetSubtype="0" fill="hold" nodeType="clickEffect">
                                  <p:stCondLst>
                                    <p:cond delay="0"/>
                                  </p:stCondLst>
                                  <p:childTnLst>
                                    <p:set>
                                      <p:cBhvr>
                                        <p:cTn id="48" dur="1" fill="hold">
                                          <p:stCondLst>
                                            <p:cond delay="0"/>
                                          </p:stCondLst>
                                        </p:cTn>
                                        <p:tgtEl>
                                          <p:spTgt spid="42012"/>
                                        </p:tgtEl>
                                        <p:attrNameLst>
                                          <p:attrName>style.visibility</p:attrName>
                                        </p:attrNameLst>
                                      </p:cBhvr>
                                      <p:to>
                                        <p:strVal val="visible"/>
                                      </p:to>
                                    </p:set>
                                    <p:animEffect transition="in" filter="fade">
                                      <p:cBhvr>
                                        <p:cTn id="49" dur="1000"/>
                                        <p:tgtEl>
                                          <p:spTgt spid="42012"/>
                                        </p:tgtEl>
                                      </p:cBhvr>
                                    </p:animEffect>
                                    <p:anim calcmode="lin" valueType="num">
                                      <p:cBhvr>
                                        <p:cTn id="50" dur="1000" fill="hold"/>
                                        <p:tgtEl>
                                          <p:spTgt spid="42012"/>
                                        </p:tgtEl>
                                        <p:attrNameLst>
                                          <p:attrName>ppt_x</p:attrName>
                                        </p:attrNameLst>
                                      </p:cBhvr>
                                      <p:tavLst>
                                        <p:tav tm="0">
                                          <p:val>
                                            <p:strVal val="#ppt_x"/>
                                          </p:val>
                                        </p:tav>
                                        <p:tav tm="100000">
                                          <p:val>
                                            <p:strVal val="#ppt_x"/>
                                          </p:val>
                                        </p:tav>
                                      </p:tavLst>
                                    </p:anim>
                                    <p:anim calcmode="lin" valueType="num">
                                      <p:cBhvr>
                                        <p:cTn id="51" dur="900" decel="100000" fill="hold"/>
                                        <p:tgtEl>
                                          <p:spTgt spid="42012"/>
                                        </p:tgtEl>
                                        <p:attrNameLst>
                                          <p:attrName>ppt_y</p:attrName>
                                        </p:attrNameLst>
                                      </p:cBhvr>
                                      <p:tavLst>
                                        <p:tav tm="0">
                                          <p:val>
                                            <p:strVal val="#ppt_y+1"/>
                                          </p:val>
                                        </p:tav>
                                        <p:tav tm="100000">
                                          <p:val>
                                            <p:strVal val="#ppt_y-.03"/>
                                          </p:val>
                                        </p:tav>
                                      </p:tavLst>
                                    </p:anim>
                                    <p:anim calcmode="lin" valueType="num">
                                      <p:cBhvr>
                                        <p:cTn id="52" dur="100" accel="100000" fill="hold">
                                          <p:stCondLst>
                                            <p:cond delay="900"/>
                                          </p:stCondLst>
                                        </p:cTn>
                                        <p:tgtEl>
                                          <p:spTgt spid="42012"/>
                                        </p:tgtEl>
                                        <p:attrNameLst>
                                          <p:attrName>ppt_y</p:attrName>
                                        </p:attrNameLst>
                                      </p:cBhvr>
                                      <p:tavLst>
                                        <p:tav tm="0">
                                          <p:val>
                                            <p:strVal val="#ppt_y-.03"/>
                                          </p:val>
                                        </p:tav>
                                        <p:tav tm="100000">
                                          <p:val>
                                            <p:strVal val="#ppt_y"/>
                                          </p:val>
                                        </p:tav>
                                      </p:tavLst>
                                    </p:anim>
                                  </p:childTnLst>
                                </p:cTn>
                              </p:par>
                              <p:par>
                                <p:cTn id="53" presetID="37" presetClass="entr" presetSubtype="0" fill="hold" nodeType="withEffect">
                                  <p:stCondLst>
                                    <p:cond delay="0"/>
                                  </p:stCondLst>
                                  <p:childTnLst>
                                    <p:set>
                                      <p:cBhvr>
                                        <p:cTn id="54" dur="1" fill="hold">
                                          <p:stCondLst>
                                            <p:cond delay="0"/>
                                          </p:stCondLst>
                                        </p:cTn>
                                        <p:tgtEl>
                                          <p:spTgt spid="42014"/>
                                        </p:tgtEl>
                                        <p:attrNameLst>
                                          <p:attrName>style.visibility</p:attrName>
                                        </p:attrNameLst>
                                      </p:cBhvr>
                                      <p:to>
                                        <p:strVal val="visible"/>
                                      </p:to>
                                    </p:set>
                                    <p:animEffect transition="in" filter="fade">
                                      <p:cBhvr>
                                        <p:cTn id="55" dur="1000"/>
                                        <p:tgtEl>
                                          <p:spTgt spid="42014"/>
                                        </p:tgtEl>
                                      </p:cBhvr>
                                    </p:animEffect>
                                    <p:anim calcmode="lin" valueType="num">
                                      <p:cBhvr>
                                        <p:cTn id="56" dur="1000" fill="hold"/>
                                        <p:tgtEl>
                                          <p:spTgt spid="42014"/>
                                        </p:tgtEl>
                                        <p:attrNameLst>
                                          <p:attrName>ppt_x</p:attrName>
                                        </p:attrNameLst>
                                      </p:cBhvr>
                                      <p:tavLst>
                                        <p:tav tm="0">
                                          <p:val>
                                            <p:strVal val="#ppt_x"/>
                                          </p:val>
                                        </p:tav>
                                        <p:tav tm="100000">
                                          <p:val>
                                            <p:strVal val="#ppt_x"/>
                                          </p:val>
                                        </p:tav>
                                      </p:tavLst>
                                    </p:anim>
                                    <p:anim calcmode="lin" valueType="num">
                                      <p:cBhvr>
                                        <p:cTn id="57" dur="900" decel="100000" fill="hold"/>
                                        <p:tgtEl>
                                          <p:spTgt spid="42014"/>
                                        </p:tgtEl>
                                        <p:attrNameLst>
                                          <p:attrName>ppt_y</p:attrName>
                                        </p:attrNameLst>
                                      </p:cBhvr>
                                      <p:tavLst>
                                        <p:tav tm="0">
                                          <p:val>
                                            <p:strVal val="#ppt_y+1"/>
                                          </p:val>
                                        </p:tav>
                                        <p:tav tm="100000">
                                          <p:val>
                                            <p:strVal val="#ppt_y-.03"/>
                                          </p:val>
                                        </p:tav>
                                      </p:tavLst>
                                    </p:anim>
                                    <p:anim calcmode="lin" valueType="num">
                                      <p:cBhvr>
                                        <p:cTn id="58" dur="100" accel="100000" fill="hold">
                                          <p:stCondLst>
                                            <p:cond delay="900"/>
                                          </p:stCondLst>
                                        </p:cTn>
                                        <p:tgtEl>
                                          <p:spTgt spid="42014"/>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15363" name="Picture 9" descr="(item d). ln(((x^2 + 3)^2)/(x root3(x^2 + 1))) = ln(x^2 + 3)^2 minus ln(x root3(x^2 + 1)).&#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719138" y="1635125"/>
            <a:ext cx="6340475" cy="844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043" name="Picture 11" descr="= 2 ln(x^2 + 3) minus [ln(x) + ln(x^2 + 1)^(1/3)].&#10;"/>
          <p:cNvPicPr>
            <a:picLocks noChangeAspect="1" noChangeArrowheads="1"/>
          </p:cNvPicPr>
          <p:nvPr>
            <p:ph type="body" idx="1"/>
          </p:nvPr>
        </p:nvPicPr>
        <p:blipFill>
          <a:blip r:embed="rId3">
            <a:extLst>
              <a:ext uri="{28A0092B-C50C-407E-A947-70E740481C1C}">
                <a14:useLocalDpi xmlns:a14="http://schemas.microsoft.com/office/drawing/2010/main" val="0"/>
              </a:ext>
            </a:extLst>
          </a:blip>
          <a:srcRect/>
          <a:stretch>
            <a:fillRect/>
          </a:stretch>
        </p:blipFill>
        <p:spPr>
          <a:xfrm>
            <a:off x="2987675" y="2765425"/>
            <a:ext cx="5445125" cy="531813"/>
          </a:xfrm>
          <a:noFill/>
        </p:spPr>
      </p:pic>
      <p:pic>
        <p:nvPicPr>
          <p:cNvPr id="44044" name="Picture 12" descr="= 2 ln(x^2 + 3) minus ln(x) minus ln(x^2 + 1)^(1/3).&#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017838" y="3768725"/>
            <a:ext cx="5232400" cy="404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4045" name="Picture 13" descr="= 2 ln(x^2 + 3) minus ln(x) minus 1/3 ln(x^2 + 1).&#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3017838" y="4543425"/>
            <a:ext cx="4929187" cy="758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5367" name="Text Box 9"/>
          <p:cNvSpPr txBox="1">
            <a:spLocks noChangeArrowheads="1"/>
          </p:cNvSpPr>
          <p:nvPr/>
        </p:nvSpPr>
        <p:spPr bwMode="auto">
          <a:xfrm>
            <a:off x="8229600" y="685800"/>
            <a:ext cx="822325"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800">
                <a:solidFill>
                  <a:schemeClr val="bg1"/>
                </a:solidFill>
              </a:rPr>
              <a:t>cont’d</a:t>
            </a:r>
          </a:p>
        </p:txBody>
      </p:sp>
      <p:sp>
        <p:nvSpPr>
          <p:cNvPr id="15368" name="Rectangle 2"/>
          <p:cNvSpPr>
            <a:spLocks noGrp="1" noChangeArrowheads="1"/>
          </p:cNvSpPr>
          <p:nvPr>
            <p:ph type="title"/>
          </p:nvPr>
        </p:nvSpPr>
        <p:spPr>
          <a:xfrm>
            <a:off x="615950" y="349250"/>
            <a:ext cx="8229600" cy="685800"/>
          </a:xfrm>
        </p:spPr>
        <p:txBody>
          <a:bodyPr/>
          <a:lstStyle/>
          <a:p>
            <a:pPr eaLnBrk="1" hangingPunct="1"/>
            <a:r>
              <a:rPr lang="en-US" altLang="en-US" sz="2700" smtClean="0">
                <a:solidFill>
                  <a:schemeClr val="bg1"/>
                </a:solidFill>
              </a:rPr>
              <a:t>Example 1 – </a:t>
            </a:r>
            <a:r>
              <a:rPr lang="en-US" altLang="en-US" sz="2700" i="1" smtClean="0">
                <a:solidFill>
                  <a:schemeClr val="bg1"/>
                </a:solidFill>
              </a:rPr>
              <a:t>Expanding Logarithmic Expressions</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44043"/>
                                        </p:tgtEl>
                                        <p:attrNameLst>
                                          <p:attrName>style.visibility</p:attrName>
                                        </p:attrNameLst>
                                      </p:cBhvr>
                                      <p:to>
                                        <p:strVal val="visible"/>
                                      </p:to>
                                    </p:set>
                                    <p:animEffect transition="in" filter="fade">
                                      <p:cBhvr>
                                        <p:cTn id="7" dur="1000"/>
                                        <p:tgtEl>
                                          <p:spTgt spid="44043"/>
                                        </p:tgtEl>
                                      </p:cBhvr>
                                    </p:animEffect>
                                    <p:anim calcmode="lin" valueType="num">
                                      <p:cBhvr>
                                        <p:cTn id="8" dur="1000" fill="hold"/>
                                        <p:tgtEl>
                                          <p:spTgt spid="44043"/>
                                        </p:tgtEl>
                                        <p:attrNameLst>
                                          <p:attrName>ppt_x</p:attrName>
                                        </p:attrNameLst>
                                      </p:cBhvr>
                                      <p:tavLst>
                                        <p:tav tm="0">
                                          <p:val>
                                            <p:strVal val="#ppt_x"/>
                                          </p:val>
                                        </p:tav>
                                        <p:tav tm="100000">
                                          <p:val>
                                            <p:strVal val="#ppt_x"/>
                                          </p:val>
                                        </p:tav>
                                      </p:tavLst>
                                    </p:anim>
                                    <p:anim calcmode="lin" valueType="num">
                                      <p:cBhvr>
                                        <p:cTn id="9" dur="900" decel="100000" fill="hold"/>
                                        <p:tgtEl>
                                          <p:spTgt spid="44043"/>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44043"/>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7" presetClass="entr" presetSubtype="0" fill="hold" nodeType="clickEffect">
                                  <p:stCondLst>
                                    <p:cond delay="0"/>
                                  </p:stCondLst>
                                  <p:childTnLst>
                                    <p:set>
                                      <p:cBhvr>
                                        <p:cTn id="14" dur="1" fill="hold">
                                          <p:stCondLst>
                                            <p:cond delay="0"/>
                                          </p:stCondLst>
                                        </p:cTn>
                                        <p:tgtEl>
                                          <p:spTgt spid="44044"/>
                                        </p:tgtEl>
                                        <p:attrNameLst>
                                          <p:attrName>style.visibility</p:attrName>
                                        </p:attrNameLst>
                                      </p:cBhvr>
                                      <p:to>
                                        <p:strVal val="visible"/>
                                      </p:to>
                                    </p:set>
                                    <p:animEffect transition="in" filter="fade">
                                      <p:cBhvr>
                                        <p:cTn id="15" dur="1000"/>
                                        <p:tgtEl>
                                          <p:spTgt spid="44044"/>
                                        </p:tgtEl>
                                      </p:cBhvr>
                                    </p:animEffect>
                                    <p:anim calcmode="lin" valueType="num">
                                      <p:cBhvr>
                                        <p:cTn id="16" dur="1000" fill="hold"/>
                                        <p:tgtEl>
                                          <p:spTgt spid="44044"/>
                                        </p:tgtEl>
                                        <p:attrNameLst>
                                          <p:attrName>ppt_x</p:attrName>
                                        </p:attrNameLst>
                                      </p:cBhvr>
                                      <p:tavLst>
                                        <p:tav tm="0">
                                          <p:val>
                                            <p:strVal val="#ppt_x"/>
                                          </p:val>
                                        </p:tav>
                                        <p:tav tm="100000">
                                          <p:val>
                                            <p:strVal val="#ppt_x"/>
                                          </p:val>
                                        </p:tav>
                                      </p:tavLst>
                                    </p:anim>
                                    <p:anim calcmode="lin" valueType="num">
                                      <p:cBhvr>
                                        <p:cTn id="17" dur="900" decel="100000" fill="hold"/>
                                        <p:tgtEl>
                                          <p:spTgt spid="44044"/>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44044"/>
                                        </p:tgtEl>
                                        <p:attrNameLst>
                                          <p:attrName>ppt_y</p:attrName>
                                        </p:attrNameLst>
                                      </p:cBhvr>
                                      <p:tavLst>
                                        <p:tav tm="0">
                                          <p:val>
                                            <p:strVal val="#ppt_y-.03"/>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37" presetClass="entr" presetSubtype="0" fill="hold" nodeType="clickEffect">
                                  <p:stCondLst>
                                    <p:cond delay="0"/>
                                  </p:stCondLst>
                                  <p:childTnLst>
                                    <p:set>
                                      <p:cBhvr>
                                        <p:cTn id="22" dur="1" fill="hold">
                                          <p:stCondLst>
                                            <p:cond delay="0"/>
                                          </p:stCondLst>
                                        </p:cTn>
                                        <p:tgtEl>
                                          <p:spTgt spid="44045"/>
                                        </p:tgtEl>
                                        <p:attrNameLst>
                                          <p:attrName>style.visibility</p:attrName>
                                        </p:attrNameLst>
                                      </p:cBhvr>
                                      <p:to>
                                        <p:strVal val="visible"/>
                                      </p:to>
                                    </p:set>
                                    <p:animEffect transition="in" filter="fade">
                                      <p:cBhvr>
                                        <p:cTn id="23" dur="1000"/>
                                        <p:tgtEl>
                                          <p:spTgt spid="44045"/>
                                        </p:tgtEl>
                                      </p:cBhvr>
                                    </p:animEffect>
                                    <p:anim calcmode="lin" valueType="num">
                                      <p:cBhvr>
                                        <p:cTn id="24" dur="1000" fill="hold"/>
                                        <p:tgtEl>
                                          <p:spTgt spid="44045"/>
                                        </p:tgtEl>
                                        <p:attrNameLst>
                                          <p:attrName>ppt_x</p:attrName>
                                        </p:attrNameLst>
                                      </p:cBhvr>
                                      <p:tavLst>
                                        <p:tav tm="0">
                                          <p:val>
                                            <p:strVal val="#ppt_x"/>
                                          </p:val>
                                        </p:tav>
                                        <p:tav tm="100000">
                                          <p:val>
                                            <p:strVal val="#ppt_x"/>
                                          </p:val>
                                        </p:tav>
                                      </p:tavLst>
                                    </p:anim>
                                    <p:anim calcmode="lin" valueType="num">
                                      <p:cBhvr>
                                        <p:cTn id="25" dur="900" decel="100000" fill="hold"/>
                                        <p:tgtEl>
                                          <p:spTgt spid="44045"/>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44045"/>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7" name="Rectangle 25"/>
          <p:cNvSpPr>
            <a:spLocks noGrp="1" noChangeArrowheads="1"/>
          </p:cNvSpPr>
          <p:nvPr>
            <p:ph type="body" idx="1"/>
          </p:nvPr>
        </p:nvSpPr>
        <p:spPr>
          <a:xfrm>
            <a:off x="457200" y="1370013"/>
            <a:ext cx="8229600" cy="5256212"/>
          </a:xfrm>
          <a:noFill/>
        </p:spPr>
        <p:txBody>
          <a:bodyPr/>
          <a:lstStyle/>
          <a:p>
            <a:pPr marL="0" indent="0" eaLnBrk="1" hangingPunct="1">
              <a:lnSpc>
                <a:spcPct val="110000"/>
              </a:lnSpc>
              <a:buFont typeface="Wingdings" panose="05000000000000000000" pitchFamily="2" charset="2"/>
              <a:buNone/>
            </a:pPr>
            <a:r>
              <a:rPr lang="en-US" altLang="en-US" smtClean="0"/>
              <a:t>When using the properties of logarithms to rewrite logarithmic functions, you must check to see whether the domain of the rewritten function is the same as the domain of the original. </a:t>
            </a:r>
          </a:p>
          <a:p>
            <a:pPr marL="0" indent="0" eaLnBrk="1" hangingPunct="1">
              <a:lnSpc>
                <a:spcPct val="110000"/>
              </a:lnSpc>
              <a:buFont typeface="Wingdings" panose="05000000000000000000" pitchFamily="2" charset="2"/>
              <a:buNone/>
            </a:pPr>
            <a:endParaRPr lang="en-US" altLang="en-US" smtClean="0"/>
          </a:p>
          <a:p>
            <a:pPr marL="0" indent="0" eaLnBrk="1" hangingPunct="1">
              <a:lnSpc>
                <a:spcPct val="110000"/>
              </a:lnSpc>
              <a:buFont typeface="Wingdings" panose="05000000000000000000" pitchFamily="2" charset="2"/>
              <a:buNone/>
            </a:pPr>
            <a:r>
              <a:rPr lang="en-US" altLang="en-US" smtClean="0"/>
              <a:t>For instance, the domain of </a:t>
            </a:r>
            <a:r>
              <a:rPr lang="en-US" altLang="en-US" i="1" smtClean="0"/>
              <a:t>f</a:t>
            </a:r>
            <a:r>
              <a:rPr lang="en-US" altLang="en-US" smtClean="0"/>
              <a:t>(</a:t>
            </a:r>
            <a:r>
              <a:rPr lang="en-US" altLang="en-US" i="1" smtClean="0"/>
              <a:t>x</a:t>
            </a:r>
            <a:r>
              <a:rPr lang="en-US" altLang="en-US" smtClean="0"/>
              <a:t>) = ln </a:t>
            </a:r>
            <a:r>
              <a:rPr lang="en-US" altLang="en-US" i="1" smtClean="0"/>
              <a:t>x</a:t>
            </a:r>
            <a:r>
              <a:rPr lang="en-US" altLang="en-US" baseline="30000" smtClean="0"/>
              <a:t>2</a:t>
            </a:r>
            <a:br>
              <a:rPr lang="en-US" altLang="en-US" baseline="30000" smtClean="0"/>
            </a:br>
            <a:r>
              <a:rPr lang="en-US" altLang="en-US" smtClean="0"/>
              <a:t>is all real numbers except </a:t>
            </a:r>
            <a:r>
              <a:rPr lang="en-US" altLang="en-US" i="1" smtClean="0"/>
              <a:t>x</a:t>
            </a:r>
            <a:r>
              <a:rPr lang="en-US" altLang="en-US" smtClean="0"/>
              <a:t> = 0, and</a:t>
            </a:r>
            <a:br>
              <a:rPr lang="en-US" altLang="en-US" smtClean="0"/>
            </a:br>
            <a:r>
              <a:rPr lang="en-US" altLang="en-US" smtClean="0"/>
              <a:t>the domain of </a:t>
            </a:r>
            <a:r>
              <a:rPr lang="en-US" altLang="en-US" i="1" smtClean="0"/>
              <a:t>g</a:t>
            </a:r>
            <a:r>
              <a:rPr lang="en-US" altLang="en-US" smtClean="0"/>
              <a:t>(</a:t>
            </a:r>
            <a:r>
              <a:rPr lang="en-US" altLang="en-US" i="1" smtClean="0"/>
              <a:t>x</a:t>
            </a:r>
            <a:r>
              <a:rPr lang="en-US" altLang="en-US" smtClean="0"/>
              <a:t>) = 2 ln </a:t>
            </a:r>
            <a:r>
              <a:rPr lang="en-US" altLang="en-US" i="1" smtClean="0"/>
              <a:t>x </a:t>
            </a:r>
            <a:r>
              <a:rPr lang="en-US" altLang="en-US" smtClean="0"/>
              <a:t>is all</a:t>
            </a:r>
            <a:br>
              <a:rPr lang="en-US" altLang="en-US" smtClean="0"/>
            </a:br>
            <a:r>
              <a:rPr lang="en-US" altLang="en-US" smtClean="0"/>
              <a:t>positive real numbers. (See Figure 5.4.)</a:t>
            </a:r>
            <a:endParaRPr lang="en-US" altLang="en-US" baseline="30000" smtClean="0"/>
          </a:p>
        </p:txBody>
      </p:sp>
      <p:sp>
        <p:nvSpPr>
          <p:cNvPr id="16388" name="Text Box 27"/>
          <p:cNvSpPr txBox="1">
            <a:spLocks noChangeArrowheads="1"/>
          </p:cNvSpPr>
          <p:nvPr/>
        </p:nvSpPr>
        <p:spPr bwMode="auto">
          <a:xfrm>
            <a:off x="7096125" y="6126163"/>
            <a:ext cx="904875"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200" b="1"/>
              <a:t>Figure 5.4</a:t>
            </a:r>
          </a:p>
        </p:txBody>
      </p:sp>
      <p:sp>
        <p:nvSpPr>
          <p:cNvPr id="16389" name="Rectangle 29"/>
          <p:cNvSpPr>
            <a:spLocks noGrp="1" noChangeArrowheads="1"/>
          </p:cNvSpPr>
          <p:nvPr>
            <p:ph type="title"/>
          </p:nvPr>
        </p:nvSpPr>
        <p:spPr>
          <a:xfrm>
            <a:off x="547688" y="319088"/>
            <a:ext cx="8229600" cy="685800"/>
          </a:xfrm>
          <a:noFill/>
        </p:spPr>
        <p:txBody>
          <a:bodyPr/>
          <a:lstStyle/>
          <a:p>
            <a:pPr eaLnBrk="1" hangingPunct="1"/>
            <a:r>
              <a:rPr lang="en-US" altLang="en-US" sz="4000" smtClean="0">
                <a:solidFill>
                  <a:schemeClr val="bg1"/>
                </a:solidFill>
              </a:rPr>
              <a:t>The Natural Logarithmic Function</a:t>
            </a:r>
          </a:p>
        </p:txBody>
      </p:sp>
      <p:pic>
        <p:nvPicPr>
          <p:cNvPr id="16390" name="Picture 1" descr="Two graphs. (graph 1). A function in two parts labeled f(x) = ln(x^2) is graphed on the coordinate plane. The first part is a curve that enters the left side of the viewing window in the second quadrant, goes down and to the right with increasing steepness, intersects the negative horizontal axis at (1, 0), goes further down and to the right in the third quadrant, approaches but never crosses the negative vertical axis, and exits the bottom of the viewing window. The second part is a curve that enters the bottom of the viewing window in the fourth quadrant just to the right of the negative vertical axis, goes up and to the right with decreasing steepness, intersects the positive horizontal axis at (1, 0), goes further up and to the right in the first quadrant, and exits the right of the viewing window. (graph 2). A curve is graphed on the coordinate plane. It is labeled g(x) = 2 ln(x). It enters the bottom of the viewing window in the fourth quadrant just to the right of the negative vertical axis, goes up and to the right with decreasing steepness, intersects the positive horizontal axis at (1, 0), goes further up and to the right in the first quadrant, and exits the right of the viewing window.&#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446838" y="2667000"/>
            <a:ext cx="2105025" cy="3429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Text Box 2"/>
          <p:cNvSpPr txBox="1">
            <a:spLocks noChangeArrowheads="1"/>
          </p:cNvSpPr>
          <p:nvPr/>
        </p:nvSpPr>
        <p:spPr bwMode="auto">
          <a:xfrm>
            <a:off x="455613" y="3198813"/>
            <a:ext cx="8226425"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4000"/>
              <a:t>The Number </a:t>
            </a:r>
            <a:r>
              <a:rPr lang="en-US" altLang="en-US" sz="4000" i="1"/>
              <a:t>e</a:t>
            </a:r>
          </a:p>
        </p:txBody>
      </p:sp>
    </p:spTree>
  </p:cSld>
  <p:clrMapOvr>
    <a:masterClrMapping/>
  </p:clrMapOvr>
  <p:timing>
    <p:tnLst>
      <p:par>
        <p:cTn id="1" dur="indefinite" restart="never" nodeType="tmRoot"/>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Rectangle 2"/>
          <p:cNvSpPr>
            <a:spLocks noGrp="1" noChangeArrowheads="1"/>
          </p:cNvSpPr>
          <p:nvPr>
            <p:ph type="title"/>
          </p:nvPr>
        </p:nvSpPr>
        <p:spPr>
          <a:xfrm>
            <a:off x="547688" y="319088"/>
            <a:ext cx="8226425" cy="685800"/>
          </a:xfrm>
          <a:noFill/>
        </p:spPr>
        <p:txBody>
          <a:bodyPr/>
          <a:lstStyle/>
          <a:p>
            <a:pPr eaLnBrk="1" hangingPunct="1"/>
            <a:r>
              <a:rPr lang="en-US" altLang="en-US" sz="4000" smtClean="0">
                <a:solidFill>
                  <a:schemeClr val="bg1"/>
                </a:solidFill>
              </a:rPr>
              <a:t>The Number </a:t>
            </a:r>
            <a:r>
              <a:rPr lang="en-US" altLang="en-US" sz="4000" i="1" smtClean="0">
                <a:solidFill>
                  <a:schemeClr val="bg1"/>
                </a:solidFill>
              </a:rPr>
              <a:t>e</a:t>
            </a:r>
          </a:p>
        </p:txBody>
      </p:sp>
      <p:sp>
        <p:nvSpPr>
          <p:cNvPr id="18435" name="Rectangle 4"/>
          <p:cNvSpPr>
            <a:spLocks noGrp="1" noChangeArrowheads="1"/>
          </p:cNvSpPr>
          <p:nvPr>
            <p:ph type="body" idx="1"/>
          </p:nvPr>
        </p:nvSpPr>
        <p:spPr>
          <a:xfrm>
            <a:off x="457200" y="1370013"/>
            <a:ext cx="8229600" cy="5257800"/>
          </a:xfrm>
          <a:noFill/>
        </p:spPr>
        <p:txBody>
          <a:bodyPr/>
          <a:lstStyle/>
          <a:p>
            <a:pPr marL="0" indent="0" eaLnBrk="1" hangingPunct="1">
              <a:buFont typeface="Wingdings" panose="05000000000000000000" pitchFamily="2" charset="2"/>
              <a:buNone/>
            </a:pPr>
            <a:r>
              <a:rPr lang="en-US" altLang="en-US" smtClean="0"/>
              <a:t>It is likely that you have studied logarithms in an algebra course. There, without the benefit of calculus, logarithms would have been defined in terms of a </a:t>
            </a:r>
            <a:r>
              <a:rPr lang="en-US" altLang="en-US" b="1" smtClean="0"/>
              <a:t>base </a:t>
            </a:r>
            <a:r>
              <a:rPr lang="en-US" altLang="en-US" smtClean="0"/>
              <a:t>number.</a:t>
            </a:r>
          </a:p>
          <a:p>
            <a:pPr marL="0" indent="0" eaLnBrk="1" hangingPunct="1"/>
            <a:endParaRPr lang="en-US" altLang="en-US" smtClean="0"/>
          </a:p>
          <a:p>
            <a:pPr marL="0" indent="0" eaLnBrk="1" hangingPunct="1">
              <a:buFont typeface="Wingdings" panose="05000000000000000000" pitchFamily="2" charset="2"/>
              <a:buNone/>
            </a:pPr>
            <a:r>
              <a:rPr lang="en-US" altLang="en-US" smtClean="0"/>
              <a:t>For example, common logarithms have a base of 10 and therefore log</a:t>
            </a:r>
            <a:r>
              <a:rPr lang="en-US" altLang="en-US" baseline="-25000" smtClean="0"/>
              <a:t>10</a:t>
            </a:r>
            <a:r>
              <a:rPr lang="en-US" altLang="en-US" smtClean="0"/>
              <a:t>10 = 1.</a:t>
            </a:r>
          </a:p>
          <a:p>
            <a:pPr marL="0" indent="0" eaLnBrk="1" hangingPunct="1"/>
            <a:endParaRPr lang="en-US" altLang="en-US" smtClean="0"/>
          </a:p>
          <a:p>
            <a:pPr marL="0" indent="0" eaLnBrk="1" hangingPunct="1">
              <a:buFont typeface="Wingdings" panose="05000000000000000000" pitchFamily="2" charset="2"/>
              <a:buNone/>
            </a:pPr>
            <a:r>
              <a:rPr lang="en-US" altLang="en-US" smtClean="0"/>
              <a:t>The </a:t>
            </a:r>
            <a:r>
              <a:rPr lang="en-US" altLang="en-US" b="1" smtClean="0"/>
              <a:t>base for the natural logarithm </a:t>
            </a:r>
            <a:r>
              <a:rPr lang="en-US" altLang="en-US" smtClean="0"/>
              <a:t>is defined using the fact that the natural logarithmic function is continuous, is one-to-one, and has a range of  (       </a:t>
            </a:r>
            <a:r>
              <a:rPr lang="en-US" altLang="en-US" smtClean="0">
                <a:cs typeface="Arial" panose="020B0604020202020204" pitchFamily="34" charset="0"/>
              </a:rPr>
              <a:t>,     ).</a:t>
            </a:r>
          </a:p>
        </p:txBody>
      </p:sp>
      <p:pic>
        <p:nvPicPr>
          <p:cNvPr id="18436" name="Picture 7" descr="Infinity.&#10;"/>
          <p:cNvPicPr>
            <a:picLocks noChangeAspect="1" noChangeArrowheads="1"/>
          </p:cNvPicPr>
          <p:nvPr/>
        </p:nvPicPr>
        <p:blipFill>
          <a:blip r:embed="rId2">
            <a:extLst>
              <a:ext uri="{28A0092B-C50C-407E-A947-70E740481C1C}">
                <a14:useLocalDpi xmlns:a14="http://schemas.microsoft.com/office/drawing/2010/main" val="0"/>
              </a:ext>
            </a:extLst>
          </a:blip>
          <a:srcRect l="38235"/>
          <a:stretch>
            <a:fillRect/>
          </a:stretch>
        </p:blipFill>
        <p:spPr bwMode="auto">
          <a:xfrm>
            <a:off x="5700713" y="5091113"/>
            <a:ext cx="338137" cy="2143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8437" name="Picture 8" descr="Negative infinity.&#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029200" y="5091113"/>
            <a:ext cx="547688" cy="211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Rectangle 5"/>
          <p:cNvSpPr>
            <a:spLocks noGrp="1" noChangeArrowheads="1"/>
          </p:cNvSpPr>
          <p:nvPr>
            <p:ph type="body" idx="1"/>
          </p:nvPr>
        </p:nvSpPr>
        <p:spPr>
          <a:xfrm>
            <a:off x="457200" y="1370013"/>
            <a:ext cx="8229600" cy="5256212"/>
          </a:xfrm>
          <a:noFill/>
        </p:spPr>
        <p:txBody>
          <a:bodyPr/>
          <a:lstStyle/>
          <a:p>
            <a:pPr marL="0" indent="0" eaLnBrk="1" hangingPunct="1">
              <a:buFont typeface="Wingdings" panose="05000000000000000000" pitchFamily="2" charset="2"/>
              <a:buNone/>
            </a:pPr>
            <a:r>
              <a:rPr lang="en-US" altLang="en-US" smtClean="0"/>
              <a:t>So, there must be a unique </a:t>
            </a:r>
          </a:p>
          <a:p>
            <a:pPr marL="0" indent="0" eaLnBrk="1" hangingPunct="1">
              <a:buFont typeface="Wingdings" panose="05000000000000000000" pitchFamily="2" charset="2"/>
              <a:buNone/>
            </a:pPr>
            <a:r>
              <a:rPr lang="en-US" altLang="en-US" smtClean="0"/>
              <a:t>real number </a:t>
            </a:r>
            <a:r>
              <a:rPr lang="en-US" altLang="en-US" i="1" smtClean="0"/>
              <a:t>x</a:t>
            </a:r>
            <a:r>
              <a:rPr lang="en-US" altLang="en-US" smtClean="0"/>
              <a:t> such that ln </a:t>
            </a:r>
            <a:r>
              <a:rPr lang="en-US" altLang="en-US" i="1" smtClean="0"/>
              <a:t>x</a:t>
            </a:r>
            <a:r>
              <a:rPr lang="en-US" altLang="en-US" smtClean="0"/>
              <a:t> = 1, </a:t>
            </a:r>
          </a:p>
          <a:p>
            <a:pPr marL="0" indent="0" eaLnBrk="1" hangingPunct="1">
              <a:buFont typeface="Wingdings" panose="05000000000000000000" pitchFamily="2" charset="2"/>
              <a:buNone/>
            </a:pPr>
            <a:r>
              <a:rPr lang="en-US" altLang="en-US" smtClean="0"/>
              <a:t>as shown in Figure 5.5.</a:t>
            </a:r>
          </a:p>
          <a:p>
            <a:pPr marL="0" indent="0" eaLnBrk="1" hangingPunct="1"/>
            <a:endParaRPr lang="en-US" altLang="en-US" smtClean="0"/>
          </a:p>
          <a:p>
            <a:pPr marL="0" indent="0" eaLnBrk="1" hangingPunct="1">
              <a:buFont typeface="Wingdings" panose="05000000000000000000" pitchFamily="2" charset="2"/>
              <a:buNone/>
            </a:pPr>
            <a:r>
              <a:rPr lang="en-US" altLang="en-US" smtClean="0"/>
              <a:t>This number is denoted by the </a:t>
            </a:r>
          </a:p>
          <a:p>
            <a:pPr marL="0" indent="0" eaLnBrk="1" hangingPunct="1">
              <a:buFont typeface="Wingdings" panose="05000000000000000000" pitchFamily="2" charset="2"/>
              <a:buNone/>
            </a:pPr>
            <a:r>
              <a:rPr lang="en-US" altLang="en-US" smtClean="0"/>
              <a:t>letter </a:t>
            </a:r>
            <a:r>
              <a:rPr lang="en-US" altLang="en-US" i="1" smtClean="0"/>
              <a:t>e</a:t>
            </a:r>
            <a:r>
              <a:rPr lang="en-US" altLang="en-US" smtClean="0"/>
              <a:t>. It can be shown that </a:t>
            </a:r>
            <a:r>
              <a:rPr lang="en-US" altLang="en-US" i="1" smtClean="0"/>
              <a:t>e</a:t>
            </a:r>
            <a:r>
              <a:rPr lang="en-US" altLang="en-US" smtClean="0"/>
              <a:t> is </a:t>
            </a:r>
          </a:p>
          <a:p>
            <a:pPr marL="0" indent="0" eaLnBrk="1" hangingPunct="1">
              <a:buFont typeface="Wingdings" panose="05000000000000000000" pitchFamily="2" charset="2"/>
              <a:buNone/>
            </a:pPr>
            <a:r>
              <a:rPr lang="en-US" altLang="en-US" smtClean="0"/>
              <a:t>irrational and has the following </a:t>
            </a:r>
          </a:p>
          <a:p>
            <a:pPr marL="0" indent="0" eaLnBrk="1" hangingPunct="1">
              <a:buFont typeface="Wingdings" panose="05000000000000000000" pitchFamily="2" charset="2"/>
              <a:buNone/>
            </a:pPr>
            <a:r>
              <a:rPr lang="en-US" altLang="en-US" smtClean="0"/>
              <a:t>decimal approximation.</a:t>
            </a:r>
          </a:p>
        </p:txBody>
      </p:sp>
      <p:sp>
        <p:nvSpPr>
          <p:cNvPr id="19459" name="Text Box 9"/>
          <p:cNvSpPr txBox="1">
            <a:spLocks noChangeArrowheads="1"/>
          </p:cNvSpPr>
          <p:nvPr/>
        </p:nvSpPr>
        <p:spPr bwMode="auto">
          <a:xfrm>
            <a:off x="7032625" y="4564063"/>
            <a:ext cx="904875"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sz="1200" b="1"/>
              <a:t>Figure 5.5</a:t>
            </a:r>
          </a:p>
        </p:txBody>
      </p:sp>
      <p:sp>
        <p:nvSpPr>
          <p:cNvPr id="19460" name="Rectangle 12"/>
          <p:cNvSpPr>
            <a:spLocks noGrp="1" noChangeArrowheads="1"/>
          </p:cNvSpPr>
          <p:nvPr>
            <p:ph type="title"/>
          </p:nvPr>
        </p:nvSpPr>
        <p:spPr>
          <a:xfrm>
            <a:off x="547688" y="319088"/>
            <a:ext cx="8226425" cy="685800"/>
          </a:xfrm>
          <a:noFill/>
        </p:spPr>
        <p:txBody>
          <a:bodyPr/>
          <a:lstStyle/>
          <a:p>
            <a:pPr eaLnBrk="1" hangingPunct="1"/>
            <a:r>
              <a:rPr lang="en-US" altLang="en-US" sz="4000" smtClean="0">
                <a:solidFill>
                  <a:schemeClr val="bg1"/>
                </a:solidFill>
              </a:rPr>
              <a:t>The Number </a:t>
            </a:r>
            <a:r>
              <a:rPr lang="en-US" altLang="en-US" sz="4000" i="1" smtClean="0">
                <a:solidFill>
                  <a:schemeClr val="bg1"/>
                </a:solidFill>
              </a:rPr>
              <a:t>e</a:t>
            </a:r>
          </a:p>
        </p:txBody>
      </p:sp>
      <p:pic>
        <p:nvPicPr>
          <p:cNvPr id="19461" name="Picture 14" descr="The image consists of a visual representation and a caption. Visual representation. A curve is graphed in the first quadrant of the coordinate plane. The horizontal axis is labeled: t. The vertical axis is labeled: y. The curve is labeled: y = 1/t. It enters the top of the viewing window just to the right of the positive y axis, goes down and to the right with decreasing steepness, passes through (1, 1), and exits the right side of the viewing window just above the positive t axis. The region under the curve till the positive t axis is shaded. The left and right boundaries of the shaded region are the vertical lines t = 1 and t approximately 2.72 respectively. The area of the shaded region = int_1^e(1/t) d t = 1. e approximately 2.72. Caption. e is the base for the natural logarithm because ln(e) = 1.&#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6019800" y="1143000"/>
            <a:ext cx="2743200" cy="3406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9462" name="Picture 1" descr="e approximately 2.71828182846.&#10;"/>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1066800" y="5029200"/>
            <a:ext cx="3059113"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9"/>
          <p:cNvSpPr>
            <a:spLocks noChangeArrowheads="1"/>
          </p:cNvSpPr>
          <p:nvPr/>
        </p:nvSpPr>
        <p:spPr bwMode="auto">
          <a:xfrm>
            <a:off x="457200" y="1370013"/>
            <a:ext cx="8229600" cy="525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endParaRPr lang="en-US" altLang="en-US"/>
          </a:p>
          <a:p>
            <a:pPr eaLnBrk="1" hangingPunct="1"/>
            <a:endParaRPr lang="en-US" altLang="en-US"/>
          </a:p>
          <a:p>
            <a:pPr eaLnBrk="1" hangingPunct="1"/>
            <a:endParaRPr lang="en-US" altLang="en-US"/>
          </a:p>
          <a:p>
            <a:pPr eaLnBrk="1" hangingPunct="1"/>
            <a:endParaRPr lang="en-US" altLang="en-US"/>
          </a:p>
          <a:p>
            <a:pPr eaLnBrk="1" hangingPunct="1"/>
            <a:endParaRPr lang="en-US" altLang="en-US"/>
          </a:p>
          <a:p>
            <a:pPr eaLnBrk="1" hangingPunct="1">
              <a:buFont typeface="Wingdings" panose="05000000000000000000" pitchFamily="2" charset="2"/>
              <a:buNone/>
            </a:pPr>
            <a:endParaRPr lang="en-US" altLang="en-US"/>
          </a:p>
          <a:p>
            <a:pPr eaLnBrk="1" hangingPunct="1">
              <a:buFont typeface="Wingdings" panose="05000000000000000000" pitchFamily="2" charset="2"/>
              <a:buNone/>
            </a:pPr>
            <a:r>
              <a:rPr lang="en-US" altLang="en-US"/>
              <a:t>Once you know that ln </a:t>
            </a:r>
            <a:r>
              <a:rPr lang="en-US" altLang="en-US" i="1"/>
              <a:t>e</a:t>
            </a:r>
            <a:r>
              <a:rPr lang="en-US" altLang="en-US"/>
              <a:t> = 1, you can use logarithmic properties to evaluate the natural logarithms of several other numbers. </a:t>
            </a:r>
          </a:p>
        </p:txBody>
      </p:sp>
      <p:sp>
        <p:nvSpPr>
          <p:cNvPr id="20483" name="Rectangle 11"/>
          <p:cNvSpPr>
            <a:spLocks noGrp="1" noChangeArrowheads="1"/>
          </p:cNvSpPr>
          <p:nvPr>
            <p:ph type="title"/>
          </p:nvPr>
        </p:nvSpPr>
        <p:spPr>
          <a:xfrm>
            <a:off x="547688" y="319088"/>
            <a:ext cx="8226425" cy="685800"/>
          </a:xfrm>
          <a:noFill/>
        </p:spPr>
        <p:txBody>
          <a:bodyPr/>
          <a:lstStyle/>
          <a:p>
            <a:pPr eaLnBrk="1" hangingPunct="1"/>
            <a:r>
              <a:rPr lang="en-US" altLang="en-US" sz="4000" smtClean="0">
                <a:solidFill>
                  <a:schemeClr val="bg1"/>
                </a:solidFill>
              </a:rPr>
              <a:t>The Number </a:t>
            </a:r>
            <a:r>
              <a:rPr lang="en-US" altLang="en-US" sz="4000" i="1" smtClean="0">
                <a:solidFill>
                  <a:schemeClr val="bg1"/>
                </a:solidFill>
              </a:rPr>
              <a:t>e</a:t>
            </a:r>
          </a:p>
        </p:txBody>
      </p:sp>
      <p:pic>
        <p:nvPicPr>
          <p:cNvPr id="20484" name="Picture 1" descr="Definition of e. The letter e denotes the positive real number such that ln(e) = int_1^e (1/t) d t = 1.&#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776288" y="1771650"/>
            <a:ext cx="7942262" cy="203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Rectangle 4"/>
          <p:cNvSpPr>
            <a:spLocks noGrp="1" noChangeArrowheads="1"/>
          </p:cNvSpPr>
          <p:nvPr>
            <p:ph type="body" idx="1"/>
          </p:nvPr>
        </p:nvSpPr>
        <p:spPr>
          <a:xfrm>
            <a:off x="457200" y="1370013"/>
            <a:ext cx="8229600" cy="5256212"/>
          </a:xfrm>
          <a:noFill/>
        </p:spPr>
        <p:txBody>
          <a:bodyPr/>
          <a:lstStyle/>
          <a:p>
            <a:pPr marL="0" indent="0" eaLnBrk="1" hangingPunct="1">
              <a:lnSpc>
                <a:spcPct val="90000"/>
              </a:lnSpc>
              <a:buFont typeface="Wingdings" panose="05000000000000000000" pitchFamily="2" charset="2"/>
              <a:buNone/>
            </a:pPr>
            <a:r>
              <a:rPr lang="en-US" altLang="en-US" smtClean="0"/>
              <a:t>For example, by using the property</a:t>
            </a:r>
          </a:p>
          <a:p>
            <a:pPr marL="0" indent="0" eaLnBrk="1" hangingPunct="1">
              <a:lnSpc>
                <a:spcPct val="90000"/>
              </a:lnSpc>
              <a:buFont typeface="Wingdings" panose="05000000000000000000" pitchFamily="2" charset="2"/>
              <a:buNone/>
            </a:pPr>
            <a:r>
              <a:rPr lang="en-US" altLang="en-US" smtClean="0"/>
              <a:t>	ln(</a:t>
            </a:r>
            <a:r>
              <a:rPr lang="en-US" altLang="en-US" i="1" smtClean="0"/>
              <a:t>e</a:t>
            </a:r>
            <a:r>
              <a:rPr lang="en-US" altLang="en-US" i="1" baseline="30000" smtClean="0"/>
              <a:t>n</a:t>
            </a:r>
            <a:r>
              <a:rPr lang="en-US" altLang="en-US" smtClean="0"/>
              <a:t>) = </a:t>
            </a:r>
            <a:r>
              <a:rPr lang="en-US" altLang="en-US" i="1" smtClean="0"/>
              <a:t>n </a:t>
            </a:r>
            <a:r>
              <a:rPr lang="en-US" altLang="en-US" smtClean="0"/>
              <a:t>ln </a:t>
            </a:r>
            <a:r>
              <a:rPr lang="en-US" altLang="en-US" i="1" smtClean="0"/>
              <a:t>e</a:t>
            </a:r>
          </a:p>
          <a:p>
            <a:pPr marL="0" indent="0" eaLnBrk="1" hangingPunct="1">
              <a:lnSpc>
                <a:spcPct val="90000"/>
              </a:lnSpc>
              <a:buFont typeface="Wingdings" panose="05000000000000000000" pitchFamily="2" charset="2"/>
              <a:buNone/>
            </a:pPr>
            <a:r>
              <a:rPr lang="en-US" altLang="en-US" smtClean="0"/>
              <a:t>                    = </a:t>
            </a:r>
            <a:r>
              <a:rPr lang="en-US" altLang="en-US" i="1" smtClean="0"/>
              <a:t>n</a:t>
            </a:r>
            <a:r>
              <a:rPr lang="en-US" altLang="en-US" smtClean="0"/>
              <a:t>(1)</a:t>
            </a:r>
          </a:p>
          <a:p>
            <a:pPr marL="0" indent="0" eaLnBrk="1" hangingPunct="1">
              <a:lnSpc>
                <a:spcPct val="90000"/>
              </a:lnSpc>
              <a:buFont typeface="Wingdings" panose="05000000000000000000" pitchFamily="2" charset="2"/>
              <a:buNone/>
            </a:pPr>
            <a:r>
              <a:rPr lang="en-US" altLang="en-US" smtClean="0"/>
              <a:t>	         = </a:t>
            </a:r>
            <a:r>
              <a:rPr lang="en-US" altLang="en-US" i="1" smtClean="0"/>
              <a:t>n</a:t>
            </a:r>
          </a:p>
          <a:p>
            <a:pPr marL="0" indent="0" eaLnBrk="1" hangingPunct="1">
              <a:lnSpc>
                <a:spcPct val="90000"/>
              </a:lnSpc>
              <a:buFont typeface="Wingdings" panose="05000000000000000000" pitchFamily="2" charset="2"/>
              <a:buNone/>
            </a:pPr>
            <a:r>
              <a:rPr lang="en-US" altLang="en-US" smtClean="0"/>
              <a:t>you can evaluate ln(</a:t>
            </a:r>
            <a:r>
              <a:rPr lang="en-US" altLang="en-US" i="1" smtClean="0"/>
              <a:t>e</a:t>
            </a:r>
            <a:r>
              <a:rPr lang="en-US" altLang="en-US" i="1" baseline="30000" smtClean="0"/>
              <a:t>n</a:t>
            </a:r>
            <a:r>
              <a:rPr lang="en-US" altLang="en-US" smtClean="0"/>
              <a:t>) for various values of </a:t>
            </a:r>
            <a:r>
              <a:rPr lang="en-US" altLang="en-US" i="1" smtClean="0"/>
              <a:t>n</a:t>
            </a:r>
            <a:r>
              <a:rPr lang="en-US" altLang="en-US" smtClean="0"/>
              <a:t>,</a:t>
            </a:r>
            <a:r>
              <a:rPr lang="en-US" altLang="en-US" i="1" smtClean="0"/>
              <a:t> </a:t>
            </a:r>
            <a:r>
              <a:rPr lang="en-US" altLang="en-US" smtClean="0"/>
              <a:t>as shown </a:t>
            </a:r>
          </a:p>
          <a:p>
            <a:pPr marL="0" indent="0" eaLnBrk="1" hangingPunct="1">
              <a:lnSpc>
                <a:spcPct val="90000"/>
              </a:lnSpc>
              <a:buFont typeface="Wingdings" panose="05000000000000000000" pitchFamily="2" charset="2"/>
              <a:buNone/>
            </a:pPr>
            <a:r>
              <a:rPr lang="en-US" altLang="en-US" smtClean="0"/>
              <a:t>in the table and in Figure 5.6.</a:t>
            </a:r>
          </a:p>
        </p:txBody>
      </p:sp>
      <p:sp>
        <p:nvSpPr>
          <p:cNvPr id="21507" name="Text Box 7"/>
          <p:cNvSpPr txBox="1">
            <a:spLocks noChangeArrowheads="1"/>
          </p:cNvSpPr>
          <p:nvPr/>
        </p:nvSpPr>
        <p:spPr bwMode="auto">
          <a:xfrm>
            <a:off x="6934200" y="6049963"/>
            <a:ext cx="904875"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200" b="1"/>
              <a:t>Figure 5.6</a:t>
            </a:r>
          </a:p>
        </p:txBody>
      </p:sp>
      <p:sp>
        <p:nvSpPr>
          <p:cNvPr id="21508" name="Rectangle 9"/>
          <p:cNvSpPr>
            <a:spLocks noGrp="1" noChangeArrowheads="1"/>
          </p:cNvSpPr>
          <p:nvPr>
            <p:ph type="title"/>
          </p:nvPr>
        </p:nvSpPr>
        <p:spPr>
          <a:xfrm>
            <a:off x="547688" y="319088"/>
            <a:ext cx="8226425" cy="685800"/>
          </a:xfrm>
          <a:noFill/>
        </p:spPr>
        <p:txBody>
          <a:bodyPr/>
          <a:lstStyle/>
          <a:p>
            <a:pPr eaLnBrk="1" hangingPunct="1"/>
            <a:r>
              <a:rPr lang="en-US" altLang="en-US" sz="4000" smtClean="0">
                <a:solidFill>
                  <a:schemeClr val="bg1"/>
                </a:solidFill>
              </a:rPr>
              <a:t>The Number </a:t>
            </a:r>
            <a:r>
              <a:rPr lang="en-US" altLang="en-US" sz="4000" i="1" smtClean="0">
                <a:solidFill>
                  <a:schemeClr val="bg1"/>
                </a:solidFill>
              </a:rPr>
              <a:t>e</a:t>
            </a:r>
          </a:p>
        </p:txBody>
      </p:sp>
      <p:pic>
        <p:nvPicPr>
          <p:cNvPr id="21509" name="Picture 1" descr="A table lists the values of x and the corresponding values of ln(x). ln(x) = negative 3 when x = 1/(e^3) approximately 0.050. ln(x) = negative 2 when x = 1/(e^2) approximately 0.135. ln(x) = negative 1 when x = 1/e approximately 0.368. ln(x) = 0 when x = e^0 = 1. ln(x) = 1 when x = e approximately 2.718. ln(x) = 2 when x = e^2 approximately 7.389.&#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457200" y="4364038"/>
            <a:ext cx="5105400" cy="8175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1510" name="Picture 2" descr="The image consists of a visual representation and a caption. Visual representation. A curve is graphed on the x y coordinate plane. It is labeled y = ln(x). It enters the bottom of the viewing window, intersects the negative y axis at the labeled point (e^(negative 3), negative 3), enters the fourth quadrant, goes up and to the right with decreasing steepness, passes through the labeled points (e^(negative 2), negative 2), (e^(negative 1), negative 1), interests the positive x axis at the labeled point (e^0, 0), goes further up and to the right in the first quadrant, passes through the labeled points (e, 1), (e^2, 2), and exits the right of the viewing window. Caption. If x = e^n, then ln(x) = n.&#10;"/>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943600" y="3562350"/>
            <a:ext cx="2819400" cy="2457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1" name="Rectangle 4"/>
          <p:cNvSpPr>
            <a:spLocks noGrp="1" noChangeArrowheads="1"/>
          </p:cNvSpPr>
          <p:nvPr>
            <p:ph type="body" idx="1"/>
          </p:nvPr>
        </p:nvSpPr>
        <p:spPr>
          <a:xfrm>
            <a:off x="457200" y="1370013"/>
            <a:ext cx="8229600" cy="5256212"/>
          </a:xfrm>
          <a:noFill/>
        </p:spPr>
        <p:txBody>
          <a:bodyPr/>
          <a:lstStyle/>
          <a:p>
            <a:pPr marL="0" indent="0" eaLnBrk="1" hangingPunct="1">
              <a:lnSpc>
                <a:spcPct val="125000"/>
              </a:lnSpc>
              <a:buFont typeface="Wingdings" panose="05000000000000000000" pitchFamily="2" charset="2"/>
              <a:buNone/>
            </a:pPr>
            <a:r>
              <a:rPr lang="en-US" altLang="en-US" smtClean="0"/>
              <a:t>The logarithms shown in the table are convenient because the </a:t>
            </a:r>
            <a:r>
              <a:rPr lang="en-US" altLang="en-US" i="1" smtClean="0"/>
              <a:t>x</a:t>
            </a:r>
            <a:r>
              <a:rPr lang="en-US" altLang="en-US" smtClean="0">
                <a:solidFill>
                  <a:srgbClr val="000000"/>
                </a:solidFill>
                <a:cs typeface="Times New Roman" panose="02020603050405020304" pitchFamily="18" charset="0"/>
              </a:rPr>
              <a:t>–</a:t>
            </a:r>
            <a:r>
              <a:rPr lang="en-US" altLang="en-US" smtClean="0"/>
              <a:t>values are integer powers of </a:t>
            </a:r>
            <a:r>
              <a:rPr lang="en-US" altLang="en-US" i="1" smtClean="0"/>
              <a:t>e</a:t>
            </a:r>
            <a:r>
              <a:rPr lang="en-US" altLang="en-US" smtClean="0"/>
              <a:t>.</a:t>
            </a:r>
            <a:r>
              <a:rPr lang="en-US" altLang="en-US" i="1" smtClean="0"/>
              <a:t> </a:t>
            </a:r>
            <a:r>
              <a:rPr lang="en-US" altLang="en-US" smtClean="0"/>
              <a:t>Most logarithmic expressions are, however, best evaluated with a calculator.</a:t>
            </a:r>
            <a:endParaRPr lang="en-US" altLang="en-US" i="1" smtClean="0"/>
          </a:p>
        </p:txBody>
      </p:sp>
      <p:sp>
        <p:nvSpPr>
          <p:cNvPr id="22532" name="Rectangle 9"/>
          <p:cNvSpPr>
            <a:spLocks noGrp="1" noChangeArrowheads="1"/>
          </p:cNvSpPr>
          <p:nvPr>
            <p:ph type="title"/>
          </p:nvPr>
        </p:nvSpPr>
        <p:spPr>
          <a:xfrm>
            <a:off x="547688" y="319088"/>
            <a:ext cx="8226425" cy="685800"/>
          </a:xfrm>
          <a:noFill/>
        </p:spPr>
        <p:txBody>
          <a:bodyPr/>
          <a:lstStyle/>
          <a:p>
            <a:pPr eaLnBrk="1" hangingPunct="1"/>
            <a:r>
              <a:rPr lang="en-US" altLang="en-US" sz="4000" smtClean="0">
                <a:solidFill>
                  <a:schemeClr val="bg1"/>
                </a:solidFill>
              </a:rPr>
              <a:t>The Number </a:t>
            </a:r>
            <a:r>
              <a:rPr lang="en-US" altLang="en-US" sz="4000" i="1" smtClean="0">
                <a:solidFill>
                  <a:schemeClr val="bg1"/>
                </a:solidFill>
              </a:rPr>
              <a:t>e</a:t>
            </a:r>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showMasterSp="0">
  <p:cSld>
    <p:spTree>
      <p:nvGrpSpPr>
        <p:cNvPr id="1" name=""/>
        <p:cNvGrpSpPr/>
        <p:nvPr/>
      </p:nvGrpSpPr>
      <p:grpSpPr>
        <a:xfrm>
          <a:off x="0" y="0"/>
          <a:ext cx="0" cy="0"/>
          <a:chOff x="0" y="0"/>
          <a:chExt cx="0" cy="0"/>
        </a:xfrm>
      </p:grpSpPr>
      <p:pic>
        <p:nvPicPr>
          <p:cNvPr id="4098" name="Picture 1"/>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220663" y="2119313"/>
            <a:ext cx="8702675" cy="1384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4099" name="Text Box 2"/>
          <p:cNvSpPr txBox="1">
            <a:spLocks noChangeArrowheads="1"/>
          </p:cNvSpPr>
          <p:nvPr/>
        </p:nvSpPr>
        <p:spPr bwMode="auto">
          <a:xfrm>
            <a:off x="542925" y="2465388"/>
            <a:ext cx="1836738" cy="7699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FontTx/>
              <a:buNone/>
            </a:pPr>
            <a:r>
              <a:rPr lang="en-US" altLang="en-US" sz="4400" b="1"/>
              <a:t>5.1</a:t>
            </a:r>
          </a:p>
        </p:txBody>
      </p:sp>
      <p:sp>
        <p:nvSpPr>
          <p:cNvPr id="4100" name="Text Box 2"/>
          <p:cNvSpPr txBox="1">
            <a:spLocks noChangeArrowheads="1"/>
          </p:cNvSpPr>
          <p:nvPr/>
        </p:nvSpPr>
        <p:spPr bwMode="auto">
          <a:xfrm>
            <a:off x="2209800" y="2327275"/>
            <a:ext cx="6172200" cy="1077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Font typeface="Arial" panose="020B0604020202020204" pitchFamily="34" charset="0"/>
              <a:buNone/>
            </a:pPr>
            <a:r>
              <a:rPr lang="en-US" altLang="en-US" sz="3200">
                <a:solidFill>
                  <a:schemeClr val="bg1"/>
                </a:solidFill>
              </a:rPr>
              <a:t>The Natural Logarithmic Function: Differentiation</a:t>
            </a:r>
          </a:p>
        </p:txBody>
      </p:sp>
      <p:sp>
        <p:nvSpPr>
          <p:cNvPr id="4101" name="Text Box 3"/>
          <p:cNvSpPr txBox="1">
            <a:spLocks noChangeArrowheads="1"/>
          </p:cNvSpPr>
          <p:nvPr/>
        </p:nvSpPr>
        <p:spPr bwMode="auto">
          <a:xfrm>
            <a:off x="2133600" y="6248400"/>
            <a:ext cx="5486400" cy="3667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a:spcBef>
                <a:spcPct val="50000"/>
              </a:spcBef>
              <a:buFontTx/>
              <a:buNone/>
            </a:pPr>
            <a:r>
              <a:rPr lang="en-US" altLang="en-US" sz="1400"/>
              <a:t>Copyright © Cengage Learning. All rights reserved.</a:t>
            </a:r>
            <a:r>
              <a:rPr lang="en-US" altLang="en-US" sz="1800"/>
              <a:t> </a:t>
            </a:r>
          </a:p>
        </p:txBody>
      </p:sp>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Rectangle 2"/>
          <p:cNvSpPr>
            <a:spLocks noGrp="1" noChangeArrowheads="1"/>
          </p:cNvSpPr>
          <p:nvPr>
            <p:ph type="title"/>
          </p:nvPr>
        </p:nvSpPr>
        <p:spPr>
          <a:xfrm>
            <a:off x="549275" y="320675"/>
            <a:ext cx="8229600" cy="685800"/>
          </a:xfrm>
        </p:spPr>
        <p:txBody>
          <a:bodyPr/>
          <a:lstStyle/>
          <a:p>
            <a:pPr eaLnBrk="1" hangingPunct="1"/>
            <a:r>
              <a:rPr lang="en-US" altLang="en-US" sz="2400" smtClean="0">
                <a:solidFill>
                  <a:schemeClr val="bg1"/>
                </a:solidFill>
              </a:rPr>
              <a:t>Example 2 – </a:t>
            </a:r>
            <a:r>
              <a:rPr lang="en-US" altLang="en-US" sz="2400" i="1" smtClean="0">
                <a:solidFill>
                  <a:schemeClr val="bg1"/>
                </a:solidFill>
              </a:rPr>
              <a:t>Evaluating Natural Logarithmic Expressions</a:t>
            </a:r>
          </a:p>
        </p:txBody>
      </p:sp>
      <p:pic>
        <p:nvPicPr>
          <p:cNvPr id="23556" name="Picture 14" descr="(item a). ln(2) approximately 0.693.&#10;"/>
          <p:cNvPicPr>
            <a:picLocks noChangeAspect="1" noChangeArrowheads="1"/>
          </p:cNvPicPr>
          <p:nvPr>
            <p:ph type="body" idx="1"/>
          </p:nvPr>
        </p:nvPicPr>
        <p:blipFill>
          <a:blip r:embed="rId2">
            <a:extLst>
              <a:ext uri="{28A0092B-C50C-407E-A947-70E740481C1C}">
                <a14:useLocalDpi xmlns:a14="http://schemas.microsoft.com/office/drawing/2010/main" val="0"/>
              </a:ext>
            </a:extLst>
          </a:blip>
          <a:srcRect/>
          <a:stretch>
            <a:fillRect/>
          </a:stretch>
        </p:blipFill>
        <p:spPr>
          <a:xfrm>
            <a:off x="458788" y="1600200"/>
            <a:ext cx="2139950" cy="473075"/>
          </a:xfrm>
          <a:noFill/>
        </p:spPr>
      </p:pic>
      <p:pic>
        <p:nvPicPr>
          <p:cNvPr id="53263" name="Picture 15" descr="(item b). ln(32) approximately 3.466.&#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423863" y="2590800"/>
            <a:ext cx="2366962" cy="381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3264" name="Picture 16" descr="(item c). ln(0.1) approximately negative 2.303.&#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454025" y="3413125"/>
            <a:ext cx="2593975" cy="473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53263"/>
                                        </p:tgtEl>
                                        <p:attrNameLst>
                                          <p:attrName>style.visibility</p:attrName>
                                        </p:attrNameLst>
                                      </p:cBhvr>
                                      <p:to>
                                        <p:strVal val="visible"/>
                                      </p:to>
                                    </p:set>
                                    <p:animEffect transition="in" filter="fade">
                                      <p:cBhvr>
                                        <p:cTn id="7" dur="1000"/>
                                        <p:tgtEl>
                                          <p:spTgt spid="53263"/>
                                        </p:tgtEl>
                                      </p:cBhvr>
                                    </p:animEffect>
                                    <p:anim calcmode="lin" valueType="num">
                                      <p:cBhvr>
                                        <p:cTn id="8" dur="1000" fill="hold"/>
                                        <p:tgtEl>
                                          <p:spTgt spid="53263"/>
                                        </p:tgtEl>
                                        <p:attrNameLst>
                                          <p:attrName>ppt_x</p:attrName>
                                        </p:attrNameLst>
                                      </p:cBhvr>
                                      <p:tavLst>
                                        <p:tav tm="0">
                                          <p:val>
                                            <p:strVal val="#ppt_x"/>
                                          </p:val>
                                        </p:tav>
                                        <p:tav tm="100000">
                                          <p:val>
                                            <p:strVal val="#ppt_x"/>
                                          </p:val>
                                        </p:tav>
                                      </p:tavLst>
                                    </p:anim>
                                    <p:anim calcmode="lin" valueType="num">
                                      <p:cBhvr>
                                        <p:cTn id="9" dur="900" decel="100000" fill="hold"/>
                                        <p:tgtEl>
                                          <p:spTgt spid="53263"/>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3263"/>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7" presetClass="entr" presetSubtype="0" fill="hold" nodeType="clickEffect">
                                  <p:stCondLst>
                                    <p:cond delay="0"/>
                                  </p:stCondLst>
                                  <p:childTnLst>
                                    <p:set>
                                      <p:cBhvr>
                                        <p:cTn id="14" dur="1" fill="hold">
                                          <p:stCondLst>
                                            <p:cond delay="0"/>
                                          </p:stCondLst>
                                        </p:cTn>
                                        <p:tgtEl>
                                          <p:spTgt spid="53264"/>
                                        </p:tgtEl>
                                        <p:attrNameLst>
                                          <p:attrName>style.visibility</p:attrName>
                                        </p:attrNameLst>
                                      </p:cBhvr>
                                      <p:to>
                                        <p:strVal val="visible"/>
                                      </p:to>
                                    </p:set>
                                    <p:animEffect transition="in" filter="fade">
                                      <p:cBhvr>
                                        <p:cTn id="15" dur="1000"/>
                                        <p:tgtEl>
                                          <p:spTgt spid="53264"/>
                                        </p:tgtEl>
                                      </p:cBhvr>
                                    </p:animEffect>
                                    <p:anim calcmode="lin" valueType="num">
                                      <p:cBhvr>
                                        <p:cTn id="16" dur="1000" fill="hold"/>
                                        <p:tgtEl>
                                          <p:spTgt spid="53264"/>
                                        </p:tgtEl>
                                        <p:attrNameLst>
                                          <p:attrName>ppt_x</p:attrName>
                                        </p:attrNameLst>
                                      </p:cBhvr>
                                      <p:tavLst>
                                        <p:tav tm="0">
                                          <p:val>
                                            <p:strVal val="#ppt_x"/>
                                          </p:val>
                                        </p:tav>
                                        <p:tav tm="100000">
                                          <p:val>
                                            <p:strVal val="#ppt_x"/>
                                          </p:val>
                                        </p:tav>
                                      </p:tavLst>
                                    </p:anim>
                                    <p:anim calcmode="lin" valueType="num">
                                      <p:cBhvr>
                                        <p:cTn id="17" dur="900" decel="100000" fill="hold"/>
                                        <p:tgtEl>
                                          <p:spTgt spid="53264"/>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53264"/>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Text Box 2"/>
          <p:cNvSpPr txBox="1">
            <a:spLocks noChangeArrowheads="1"/>
          </p:cNvSpPr>
          <p:nvPr/>
        </p:nvSpPr>
        <p:spPr bwMode="auto">
          <a:xfrm>
            <a:off x="455613" y="2698750"/>
            <a:ext cx="8226425" cy="13716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4000"/>
              <a:t>The Derivative of the Natural Logarithmic Function</a:t>
            </a: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Rectangle 2"/>
          <p:cNvSpPr>
            <a:spLocks noGrp="1" noChangeArrowheads="1"/>
          </p:cNvSpPr>
          <p:nvPr>
            <p:ph type="title"/>
          </p:nvPr>
        </p:nvSpPr>
        <p:spPr>
          <a:xfrm>
            <a:off x="547688" y="319088"/>
            <a:ext cx="8229600" cy="685800"/>
          </a:xfrm>
          <a:noFill/>
        </p:spPr>
        <p:txBody>
          <a:bodyPr/>
          <a:lstStyle/>
          <a:p>
            <a:pPr eaLnBrk="1" hangingPunct="1"/>
            <a:r>
              <a:rPr lang="en-US" altLang="en-US" sz="2800" smtClean="0">
                <a:solidFill>
                  <a:schemeClr val="bg1"/>
                </a:solidFill>
              </a:rPr>
              <a:t>The Derivative of the Natural Logarithmic Function</a:t>
            </a:r>
          </a:p>
        </p:txBody>
      </p:sp>
      <p:sp>
        <p:nvSpPr>
          <p:cNvPr id="25603" name="Rectangle 15"/>
          <p:cNvSpPr>
            <a:spLocks noGrp="1" noChangeArrowheads="1"/>
          </p:cNvSpPr>
          <p:nvPr>
            <p:ph type="body" idx="1"/>
          </p:nvPr>
        </p:nvSpPr>
        <p:spPr>
          <a:xfrm>
            <a:off x="457200" y="1370013"/>
            <a:ext cx="8229600" cy="5256212"/>
          </a:xfrm>
          <a:noFill/>
        </p:spPr>
        <p:txBody>
          <a:bodyPr/>
          <a:lstStyle/>
          <a:p>
            <a:pPr marL="0" indent="0" eaLnBrk="1" hangingPunct="1">
              <a:buFont typeface="Wingdings" panose="05000000000000000000" pitchFamily="2" charset="2"/>
              <a:buNone/>
            </a:pPr>
            <a:r>
              <a:rPr lang="en-US" altLang="en-US" smtClean="0"/>
              <a:t>The derivative of the natural logarithmic function is given in Theorem 5.3.</a:t>
            </a:r>
          </a:p>
          <a:p>
            <a:pPr marL="0" indent="0" eaLnBrk="1" hangingPunct="1">
              <a:buFont typeface="Wingdings" panose="05000000000000000000" pitchFamily="2" charset="2"/>
              <a:buNone/>
            </a:pPr>
            <a:r>
              <a:rPr lang="en-US" altLang="en-US" sz="1600" smtClean="0"/>
              <a:t> </a:t>
            </a:r>
          </a:p>
          <a:p>
            <a:pPr marL="0" indent="0" eaLnBrk="1" hangingPunct="1">
              <a:buFont typeface="Wingdings" panose="05000000000000000000" pitchFamily="2" charset="2"/>
              <a:buNone/>
            </a:pPr>
            <a:r>
              <a:rPr lang="en-US" altLang="en-US" smtClean="0"/>
              <a:t>The first part of the theorem follows from the definition of the natural logarithmic function as an antiderivative. The second part of the theorem is simply the Chain Rule version of the first part.</a:t>
            </a:r>
          </a:p>
        </p:txBody>
      </p:sp>
      <p:pic>
        <p:nvPicPr>
          <p:cNvPr id="25604" name="Picture 1" descr="Theorem 5.3. Derivative of the natural logarithmic function. Let u be a differentiable function of x. (item 1). d/(d x) [ln(x)] = 1/x, x &gt; 0. (item 2). d/(d x) [ln(u)] = (1/u) (d u)/(d x) = (u prime)/u, u &gt; 0.&#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47688" y="4016375"/>
            <a:ext cx="8020050" cy="2609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Rectangle 2"/>
          <p:cNvSpPr>
            <a:spLocks noGrp="1" noChangeArrowheads="1"/>
          </p:cNvSpPr>
          <p:nvPr>
            <p:ph type="title"/>
          </p:nvPr>
        </p:nvSpPr>
        <p:spPr>
          <a:xfrm>
            <a:off x="549275" y="320675"/>
            <a:ext cx="8229600" cy="685800"/>
          </a:xfrm>
        </p:spPr>
        <p:txBody>
          <a:bodyPr/>
          <a:lstStyle/>
          <a:p>
            <a:pPr eaLnBrk="1" hangingPunct="1"/>
            <a:r>
              <a:rPr lang="en-US" altLang="en-US" sz="2500" smtClean="0">
                <a:solidFill>
                  <a:schemeClr val="bg1"/>
                </a:solidFill>
              </a:rPr>
              <a:t>Example 3 – </a:t>
            </a:r>
            <a:r>
              <a:rPr lang="en-US" altLang="en-US" sz="2500" i="1" smtClean="0">
                <a:solidFill>
                  <a:schemeClr val="bg1"/>
                </a:solidFill>
              </a:rPr>
              <a:t>Differentiation of Logarithmic Functions</a:t>
            </a:r>
          </a:p>
        </p:txBody>
      </p:sp>
      <p:pic>
        <p:nvPicPr>
          <p:cNvPr id="26627" name="Picture 18" descr="(item a). (d/(d x)) [ln(2 x)].&#10;"/>
          <p:cNvPicPr>
            <a:picLocks noChangeAspect="1" noChangeArrowheads="1"/>
          </p:cNvPicPr>
          <p:nvPr/>
        </p:nvPicPr>
        <p:blipFill>
          <a:blip r:embed="rId2">
            <a:extLst>
              <a:ext uri="{28A0092B-C50C-407E-A947-70E740481C1C}">
                <a14:useLocalDpi xmlns:a14="http://schemas.microsoft.com/office/drawing/2010/main" val="0"/>
              </a:ext>
            </a:extLst>
          </a:blip>
          <a:srcRect r="76164"/>
          <a:stretch>
            <a:fillRect/>
          </a:stretch>
        </p:blipFill>
        <p:spPr bwMode="auto">
          <a:xfrm>
            <a:off x="549275" y="1423988"/>
            <a:ext cx="1965325" cy="850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28" name="Picture 20" descr="= 2/(2 x).&#10;"/>
          <p:cNvPicPr>
            <a:picLocks noChangeAspect="1" noChangeArrowheads="1"/>
          </p:cNvPicPr>
          <p:nvPr/>
        </p:nvPicPr>
        <p:blipFill>
          <a:blip r:embed="rId2">
            <a:extLst>
              <a:ext uri="{28A0092B-C50C-407E-A947-70E740481C1C}">
                <a14:useLocalDpi xmlns:a14="http://schemas.microsoft.com/office/drawing/2010/main" val="0"/>
              </a:ext>
            </a:extLst>
          </a:blip>
          <a:srcRect l="31332" t="-1614" r="59109"/>
          <a:stretch>
            <a:fillRect/>
          </a:stretch>
        </p:blipFill>
        <p:spPr bwMode="auto">
          <a:xfrm>
            <a:off x="3276600" y="1401763"/>
            <a:ext cx="785813" cy="860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29" name="Picture 22" descr="u = 2 x.&#10;"/>
          <p:cNvPicPr>
            <a:picLocks noChangeAspect="1" noChangeArrowheads="1"/>
          </p:cNvPicPr>
          <p:nvPr/>
        </p:nvPicPr>
        <p:blipFill>
          <a:blip r:embed="rId2">
            <a:extLst>
              <a:ext uri="{28A0092B-C50C-407E-A947-70E740481C1C}">
                <a14:useLocalDpi xmlns:a14="http://schemas.microsoft.com/office/drawing/2010/main" val="0"/>
              </a:ext>
            </a:extLst>
          </a:blip>
          <a:srcRect l="89275"/>
          <a:stretch>
            <a:fillRect/>
          </a:stretch>
        </p:blipFill>
        <p:spPr bwMode="auto">
          <a:xfrm>
            <a:off x="6503988" y="1408113"/>
            <a:ext cx="887412" cy="8540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0202" name="Picture 26" descr="= (2 x)/(x^2 + 1).&#10;"/>
          <p:cNvPicPr>
            <a:picLocks noChangeAspect="1" noChangeArrowheads="1"/>
          </p:cNvPicPr>
          <p:nvPr/>
        </p:nvPicPr>
        <p:blipFill>
          <a:blip r:embed="rId3">
            <a:extLst>
              <a:ext uri="{28A0092B-C50C-407E-A947-70E740481C1C}">
                <a14:useLocalDpi xmlns:a14="http://schemas.microsoft.com/office/drawing/2010/main" val="0"/>
              </a:ext>
            </a:extLst>
          </a:blip>
          <a:srcRect l="37303" r="48126"/>
          <a:stretch>
            <a:fillRect/>
          </a:stretch>
        </p:blipFill>
        <p:spPr bwMode="auto">
          <a:xfrm>
            <a:off x="3706813" y="2743200"/>
            <a:ext cx="1262063"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0203" name="Picture 27" descr="u = x^2 + 1.&#10;"/>
          <p:cNvPicPr>
            <a:picLocks noChangeAspect="1" noChangeArrowheads="1"/>
          </p:cNvPicPr>
          <p:nvPr/>
        </p:nvPicPr>
        <p:blipFill>
          <a:blip r:embed="rId3">
            <a:extLst>
              <a:ext uri="{28A0092B-C50C-407E-A947-70E740481C1C}">
                <a14:useLocalDpi xmlns:a14="http://schemas.microsoft.com/office/drawing/2010/main" val="0"/>
              </a:ext>
            </a:extLst>
          </a:blip>
          <a:srcRect l="84798"/>
          <a:stretch>
            <a:fillRect/>
          </a:stretch>
        </p:blipFill>
        <p:spPr bwMode="auto">
          <a:xfrm>
            <a:off x="6456363" y="2667000"/>
            <a:ext cx="1316037"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2" name="Picture 28" descr="= (u prime)/u.&#10;"/>
          <p:cNvPicPr>
            <a:picLocks noChangeAspect="1" noChangeArrowheads="1"/>
          </p:cNvPicPr>
          <p:nvPr/>
        </p:nvPicPr>
        <p:blipFill>
          <a:blip r:embed="rId2">
            <a:extLst>
              <a:ext uri="{28A0092B-C50C-407E-A947-70E740481C1C}">
                <a14:useLocalDpi xmlns:a14="http://schemas.microsoft.com/office/drawing/2010/main" val="0"/>
              </a:ext>
            </a:extLst>
          </a:blip>
          <a:srcRect l="22665" r="68498"/>
          <a:stretch>
            <a:fillRect/>
          </a:stretch>
        </p:blipFill>
        <p:spPr bwMode="auto">
          <a:xfrm>
            <a:off x="2514600" y="1423988"/>
            <a:ext cx="731838" cy="8572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6633" name="Picture 29" descr="= 1/x.&#10;"/>
          <p:cNvPicPr>
            <a:picLocks noChangeAspect="1" noChangeArrowheads="1"/>
          </p:cNvPicPr>
          <p:nvPr/>
        </p:nvPicPr>
        <p:blipFill>
          <a:blip r:embed="rId2">
            <a:extLst>
              <a:ext uri="{28A0092B-C50C-407E-A947-70E740481C1C}">
                <a14:useLocalDpi xmlns:a14="http://schemas.microsoft.com/office/drawing/2010/main" val="0"/>
              </a:ext>
            </a:extLst>
          </a:blip>
          <a:srcRect l="40776" r="51221"/>
          <a:stretch>
            <a:fillRect/>
          </a:stretch>
        </p:blipFill>
        <p:spPr bwMode="auto">
          <a:xfrm>
            <a:off x="4141788" y="1397000"/>
            <a:ext cx="658812" cy="850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0206" name="Picture 30" descr="(item b). (d/(d x)) [ln(x^2 +1)].&#10;"/>
          <p:cNvPicPr>
            <a:picLocks noChangeAspect="1" noChangeArrowheads="1"/>
          </p:cNvPicPr>
          <p:nvPr/>
        </p:nvPicPr>
        <p:blipFill>
          <a:blip r:embed="rId3">
            <a:extLst>
              <a:ext uri="{28A0092B-C50C-407E-A947-70E740481C1C}">
                <a14:useLocalDpi xmlns:a14="http://schemas.microsoft.com/office/drawing/2010/main" val="0"/>
              </a:ext>
            </a:extLst>
          </a:blip>
          <a:srcRect r="71873"/>
          <a:stretch>
            <a:fillRect/>
          </a:stretch>
        </p:blipFill>
        <p:spPr bwMode="auto">
          <a:xfrm>
            <a:off x="457200" y="2743200"/>
            <a:ext cx="2439988" cy="8223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0207" name="Picture 31" descr="= (u prime)/u.&#10;"/>
          <p:cNvPicPr>
            <a:picLocks noChangeAspect="1" noChangeArrowheads="1"/>
          </p:cNvPicPr>
          <p:nvPr/>
        </p:nvPicPr>
        <p:blipFill>
          <a:blip r:embed="rId3">
            <a:extLst>
              <a:ext uri="{28A0092B-C50C-407E-A947-70E740481C1C}">
                <a14:useLocalDpi xmlns:a14="http://schemas.microsoft.com/office/drawing/2010/main" val="0"/>
              </a:ext>
            </a:extLst>
          </a:blip>
          <a:srcRect l="29633" r="62732"/>
          <a:stretch>
            <a:fillRect/>
          </a:stretch>
        </p:blipFill>
        <p:spPr bwMode="auto">
          <a:xfrm>
            <a:off x="3048000" y="2760663"/>
            <a:ext cx="658813" cy="8207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descr="Product rule.&#10;"/>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6372225" y="4090988"/>
            <a:ext cx="1409700" cy="276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descr="= x(1/x) + ln(x)(1).&#10;"/>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2271713" y="4819650"/>
            <a:ext cx="2419350" cy="7429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 name="Picture 4" descr="= 1 + ln(x).&#10;"/>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2205038" y="5800725"/>
            <a:ext cx="1504950" cy="295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 name="Picture 5" descr="(item c). (d/(d x)) [x ln(x)].&#10;"/>
          <p:cNvPicPr>
            <a:picLocks noChangeAspect="1"/>
          </p:cNvPicPr>
          <p:nvPr/>
        </p:nvPicPr>
        <p:blipFill>
          <a:blip r:embed="rId7">
            <a:extLst>
              <a:ext uri="{28A0092B-C50C-407E-A947-70E740481C1C}">
                <a14:useLocalDpi xmlns:a14="http://schemas.microsoft.com/office/drawing/2010/main" val="0"/>
              </a:ext>
            </a:extLst>
          </a:blip>
          <a:srcRect/>
          <a:stretch>
            <a:fillRect/>
          </a:stretch>
        </p:blipFill>
        <p:spPr bwMode="auto">
          <a:xfrm>
            <a:off x="684213" y="3871913"/>
            <a:ext cx="1570037"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7" descr="= x ((d/(d x)) [ln(x)]) + (ln(x))((d/(d x)) [x]).&#10;"/>
          <p:cNvPicPr>
            <a:picLocks noChangeAspect="1"/>
          </p:cNvPicPr>
          <p:nvPr/>
        </p:nvPicPr>
        <p:blipFill>
          <a:blip r:embed="rId8">
            <a:extLst>
              <a:ext uri="{28A0092B-C50C-407E-A947-70E740481C1C}">
                <a14:useLocalDpi xmlns:a14="http://schemas.microsoft.com/office/drawing/2010/main" val="0"/>
              </a:ext>
            </a:extLst>
          </a:blip>
          <a:srcRect/>
          <a:stretch>
            <a:fillRect/>
          </a:stretch>
        </p:blipFill>
        <p:spPr bwMode="auto">
          <a:xfrm>
            <a:off x="2311400" y="3863975"/>
            <a:ext cx="3733800" cy="714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50206"/>
                                        </p:tgtEl>
                                        <p:attrNameLst>
                                          <p:attrName>style.visibility</p:attrName>
                                        </p:attrNameLst>
                                      </p:cBhvr>
                                      <p:to>
                                        <p:strVal val="visible"/>
                                      </p:to>
                                    </p:set>
                                    <p:animEffect transition="in" filter="fade">
                                      <p:cBhvr>
                                        <p:cTn id="7" dur="1000"/>
                                        <p:tgtEl>
                                          <p:spTgt spid="50206"/>
                                        </p:tgtEl>
                                      </p:cBhvr>
                                    </p:animEffect>
                                    <p:anim calcmode="lin" valueType="num">
                                      <p:cBhvr>
                                        <p:cTn id="8" dur="1000" fill="hold"/>
                                        <p:tgtEl>
                                          <p:spTgt spid="50206"/>
                                        </p:tgtEl>
                                        <p:attrNameLst>
                                          <p:attrName>ppt_x</p:attrName>
                                        </p:attrNameLst>
                                      </p:cBhvr>
                                      <p:tavLst>
                                        <p:tav tm="0">
                                          <p:val>
                                            <p:strVal val="#ppt_x"/>
                                          </p:val>
                                        </p:tav>
                                        <p:tav tm="100000">
                                          <p:val>
                                            <p:strVal val="#ppt_x"/>
                                          </p:val>
                                        </p:tav>
                                      </p:tavLst>
                                    </p:anim>
                                    <p:anim calcmode="lin" valueType="num">
                                      <p:cBhvr>
                                        <p:cTn id="9" dur="900" decel="100000" fill="hold"/>
                                        <p:tgtEl>
                                          <p:spTgt spid="5020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0206"/>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7" presetClass="entr" presetSubtype="0" fill="hold" nodeType="clickEffect">
                                  <p:stCondLst>
                                    <p:cond delay="0"/>
                                  </p:stCondLst>
                                  <p:childTnLst>
                                    <p:set>
                                      <p:cBhvr>
                                        <p:cTn id="14" dur="1" fill="hold">
                                          <p:stCondLst>
                                            <p:cond delay="0"/>
                                          </p:stCondLst>
                                        </p:cTn>
                                        <p:tgtEl>
                                          <p:spTgt spid="50207"/>
                                        </p:tgtEl>
                                        <p:attrNameLst>
                                          <p:attrName>style.visibility</p:attrName>
                                        </p:attrNameLst>
                                      </p:cBhvr>
                                      <p:to>
                                        <p:strVal val="visible"/>
                                      </p:to>
                                    </p:set>
                                    <p:animEffect transition="in" filter="fade">
                                      <p:cBhvr>
                                        <p:cTn id="15" dur="1000"/>
                                        <p:tgtEl>
                                          <p:spTgt spid="50207"/>
                                        </p:tgtEl>
                                      </p:cBhvr>
                                    </p:animEffect>
                                    <p:anim calcmode="lin" valueType="num">
                                      <p:cBhvr>
                                        <p:cTn id="16" dur="1000" fill="hold"/>
                                        <p:tgtEl>
                                          <p:spTgt spid="50207"/>
                                        </p:tgtEl>
                                        <p:attrNameLst>
                                          <p:attrName>ppt_x</p:attrName>
                                        </p:attrNameLst>
                                      </p:cBhvr>
                                      <p:tavLst>
                                        <p:tav tm="0">
                                          <p:val>
                                            <p:strVal val="#ppt_x"/>
                                          </p:val>
                                        </p:tav>
                                        <p:tav tm="100000">
                                          <p:val>
                                            <p:strVal val="#ppt_x"/>
                                          </p:val>
                                        </p:tav>
                                      </p:tavLst>
                                    </p:anim>
                                    <p:anim calcmode="lin" valueType="num">
                                      <p:cBhvr>
                                        <p:cTn id="17" dur="900" decel="100000" fill="hold"/>
                                        <p:tgtEl>
                                          <p:spTgt spid="50207"/>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50207"/>
                                        </p:tgtEl>
                                        <p:attrNameLst>
                                          <p:attrName>ppt_y</p:attrName>
                                        </p:attrNameLst>
                                      </p:cBhvr>
                                      <p:tavLst>
                                        <p:tav tm="0">
                                          <p:val>
                                            <p:strVal val="#ppt_y-.03"/>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37" presetClass="entr" presetSubtype="0" fill="hold" nodeType="clickEffect">
                                  <p:stCondLst>
                                    <p:cond delay="0"/>
                                  </p:stCondLst>
                                  <p:childTnLst>
                                    <p:set>
                                      <p:cBhvr>
                                        <p:cTn id="22" dur="1" fill="hold">
                                          <p:stCondLst>
                                            <p:cond delay="0"/>
                                          </p:stCondLst>
                                        </p:cTn>
                                        <p:tgtEl>
                                          <p:spTgt spid="50202"/>
                                        </p:tgtEl>
                                        <p:attrNameLst>
                                          <p:attrName>style.visibility</p:attrName>
                                        </p:attrNameLst>
                                      </p:cBhvr>
                                      <p:to>
                                        <p:strVal val="visible"/>
                                      </p:to>
                                    </p:set>
                                    <p:animEffect transition="in" filter="fade">
                                      <p:cBhvr>
                                        <p:cTn id="23" dur="1000"/>
                                        <p:tgtEl>
                                          <p:spTgt spid="50202"/>
                                        </p:tgtEl>
                                      </p:cBhvr>
                                    </p:animEffect>
                                    <p:anim calcmode="lin" valueType="num">
                                      <p:cBhvr>
                                        <p:cTn id="24" dur="1000" fill="hold"/>
                                        <p:tgtEl>
                                          <p:spTgt spid="50202"/>
                                        </p:tgtEl>
                                        <p:attrNameLst>
                                          <p:attrName>ppt_x</p:attrName>
                                        </p:attrNameLst>
                                      </p:cBhvr>
                                      <p:tavLst>
                                        <p:tav tm="0">
                                          <p:val>
                                            <p:strVal val="#ppt_x"/>
                                          </p:val>
                                        </p:tav>
                                        <p:tav tm="100000">
                                          <p:val>
                                            <p:strVal val="#ppt_x"/>
                                          </p:val>
                                        </p:tav>
                                      </p:tavLst>
                                    </p:anim>
                                    <p:anim calcmode="lin" valueType="num">
                                      <p:cBhvr>
                                        <p:cTn id="25" dur="900" decel="100000" fill="hold"/>
                                        <p:tgtEl>
                                          <p:spTgt spid="50202"/>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50202"/>
                                        </p:tgtEl>
                                        <p:attrNameLst>
                                          <p:attrName>ppt_y</p:attrName>
                                        </p:attrNameLst>
                                      </p:cBhvr>
                                      <p:tavLst>
                                        <p:tav tm="0">
                                          <p:val>
                                            <p:strVal val="#ppt_y-.03"/>
                                          </p:val>
                                        </p:tav>
                                        <p:tav tm="100000">
                                          <p:val>
                                            <p:strVal val="#ppt_y"/>
                                          </p:val>
                                        </p:tav>
                                      </p:tavLst>
                                    </p:anim>
                                  </p:childTnLst>
                                </p:cTn>
                              </p:par>
                              <p:par>
                                <p:cTn id="27" presetID="37" presetClass="entr" presetSubtype="0" fill="hold" nodeType="withEffect">
                                  <p:stCondLst>
                                    <p:cond delay="0"/>
                                  </p:stCondLst>
                                  <p:childTnLst>
                                    <p:set>
                                      <p:cBhvr>
                                        <p:cTn id="28" dur="1" fill="hold">
                                          <p:stCondLst>
                                            <p:cond delay="0"/>
                                          </p:stCondLst>
                                        </p:cTn>
                                        <p:tgtEl>
                                          <p:spTgt spid="50203"/>
                                        </p:tgtEl>
                                        <p:attrNameLst>
                                          <p:attrName>style.visibility</p:attrName>
                                        </p:attrNameLst>
                                      </p:cBhvr>
                                      <p:to>
                                        <p:strVal val="visible"/>
                                      </p:to>
                                    </p:set>
                                    <p:animEffect transition="in" filter="fade">
                                      <p:cBhvr>
                                        <p:cTn id="29" dur="1000"/>
                                        <p:tgtEl>
                                          <p:spTgt spid="50203"/>
                                        </p:tgtEl>
                                      </p:cBhvr>
                                    </p:animEffect>
                                    <p:anim calcmode="lin" valueType="num">
                                      <p:cBhvr>
                                        <p:cTn id="30" dur="1000" fill="hold"/>
                                        <p:tgtEl>
                                          <p:spTgt spid="50203"/>
                                        </p:tgtEl>
                                        <p:attrNameLst>
                                          <p:attrName>ppt_x</p:attrName>
                                        </p:attrNameLst>
                                      </p:cBhvr>
                                      <p:tavLst>
                                        <p:tav tm="0">
                                          <p:val>
                                            <p:strVal val="#ppt_x"/>
                                          </p:val>
                                        </p:tav>
                                        <p:tav tm="100000">
                                          <p:val>
                                            <p:strVal val="#ppt_x"/>
                                          </p:val>
                                        </p:tav>
                                      </p:tavLst>
                                    </p:anim>
                                    <p:anim calcmode="lin" valueType="num">
                                      <p:cBhvr>
                                        <p:cTn id="31" dur="900" decel="100000" fill="hold"/>
                                        <p:tgtEl>
                                          <p:spTgt spid="50203"/>
                                        </p:tgtEl>
                                        <p:attrNameLst>
                                          <p:attrName>ppt_y</p:attrName>
                                        </p:attrNameLst>
                                      </p:cBhvr>
                                      <p:tavLst>
                                        <p:tav tm="0">
                                          <p:val>
                                            <p:strVal val="#ppt_y+1"/>
                                          </p:val>
                                        </p:tav>
                                        <p:tav tm="100000">
                                          <p:val>
                                            <p:strVal val="#ppt_y-.03"/>
                                          </p:val>
                                        </p:tav>
                                      </p:tavLst>
                                    </p:anim>
                                    <p:anim calcmode="lin" valueType="num">
                                      <p:cBhvr>
                                        <p:cTn id="32" dur="100" accel="100000" fill="hold">
                                          <p:stCondLst>
                                            <p:cond delay="900"/>
                                          </p:stCondLst>
                                        </p:cTn>
                                        <p:tgtEl>
                                          <p:spTgt spid="50203"/>
                                        </p:tgtEl>
                                        <p:attrNameLst>
                                          <p:attrName>ppt_y</p:attrName>
                                        </p:attrNameLst>
                                      </p:cBhvr>
                                      <p:tavLst>
                                        <p:tav tm="0">
                                          <p:val>
                                            <p:strVal val="#ppt_y-.03"/>
                                          </p:val>
                                        </p:tav>
                                        <p:tav tm="100000">
                                          <p:val>
                                            <p:strVal val="#ppt_y"/>
                                          </p:val>
                                        </p:tav>
                                      </p:tavLst>
                                    </p:anim>
                                  </p:childTnLst>
                                </p:cTn>
                              </p:par>
                            </p:childTnLst>
                          </p:cTn>
                        </p:par>
                      </p:childTnLst>
                    </p:cTn>
                  </p:par>
                  <p:par>
                    <p:cTn id="33" fill="hold" nodeType="clickPar">
                      <p:stCondLst>
                        <p:cond delay="indefinite"/>
                      </p:stCondLst>
                      <p:childTnLst>
                        <p:par>
                          <p:cTn id="34" fill="hold" nodeType="withGroup">
                            <p:stCondLst>
                              <p:cond delay="0"/>
                            </p:stCondLst>
                            <p:childTnLst>
                              <p:par>
                                <p:cTn id="35" presetID="37" presetClass="entr" presetSubtype="0" fill="hold" nodeType="clickEffect">
                                  <p:stCondLst>
                                    <p:cond delay="0"/>
                                  </p:stCondLst>
                                  <p:childTnLst>
                                    <p:set>
                                      <p:cBhvr>
                                        <p:cTn id="36" dur="1" fill="hold">
                                          <p:stCondLst>
                                            <p:cond delay="0"/>
                                          </p:stCondLst>
                                        </p:cTn>
                                        <p:tgtEl>
                                          <p:spTgt spid="6"/>
                                        </p:tgtEl>
                                        <p:attrNameLst>
                                          <p:attrName>style.visibility</p:attrName>
                                        </p:attrNameLst>
                                      </p:cBhvr>
                                      <p:to>
                                        <p:strVal val="visible"/>
                                      </p:to>
                                    </p:set>
                                    <p:animEffect transition="in" filter="fade">
                                      <p:cBhvr>
                                        <p:cTn id="37" dur="1000"/>
                                        <p:tgtEl>
                                          <p:spTgt spid="6"/>
                                        </p:tgtEl>
                                      </p:cBhvr>
                                    </p:animEffect>
                                    <p:anim calcmode="lin" valueType="num">
                                      <p:cBhvr>
                                        <p:cTn id="38" dur="1000" fill="hold"/>
                                        <p:tgtEl>
                                          <p:spTgt spid="6"/>
                                        </p:tgtEl>
                                        <p:attrNameLst>
                                          <p:attrName>ppt_x</p:attrName>
                                        </p:attrNameLst>
                                      </p:cBhvr>
                                      <p:tavLst>
                                        <p:tav tm="0">
                                          <p:val>
                                            <p:strVal val="#ppt_x"/>
                                          </p:val>
                                        </p:tav>
                                        <p:tav tm="100000">
                                          <p:val>
                                            <p:strVal val="#ppt_x"/>
                                          </p:val>
                                        </p:tav>
                                      </p:tavLst>
                                    </p:anim>
                                    <p:anim calcmode="lin" valueType="num">
                                      <p:cBhvr>
                                        <p:cTn id="39" dur="900" decel="100000" fill="hold"/>
                                        <p:tgtEl>
                                          <p:spTgt spid="6"/>
                                        </p:tgtEl>
                                        <p:attrNameLst>
                                          <p:attrName>ppt_y</p:attrName>
                                        </p:attrNameLst>
                                      </p:cBhvr>
                                      <p:tavLst>
                                        <p:tav tm="0">
                                          <p:val>
                                            <p:strVal val="#ppt_y+1"/>
                                          </p:val>
                                        </p:tav>
                                        <p:tav tm="100000">
                                          <p:val>
                                            <p:strVal val="#ppt_y-.03"/>
                                          </p:val>
                                        </p:tav>
                                      </p:tavLst>
                                    </p:anim>
                                    <p:anim calcmode="lin" valueType="num">
                                      <p:cBhvr>
                                        <p:cTn id="40" dur="100" accel="100000" fill="hold">
                                          <p:stCondLst>
                                            <p:cond delay="900"/>
                                          </p:stCondLst>
                                        </p:cTn>
                                        <p:tgtEl>
                                          <p:spTgt spid="6"/>
                                        </p:tgtEl>
                                        <p:attrNameLst>
                                          <p:attrName>ppt_y</p:attrName>
                                        </p:attrNameLst>
                                      </p:cBhvr>
                                      <p:tavLst>
                                        <p:tav tm="0">
                                          <p:val>
                                            <p:strVal val="#ppt_y-.03"/>
                                          </p:val>
                                        </p:tav>
                                        <p:tav tm="100000">
                                          <p:val>
                                            <p:strVal val="#ppt_y"/>
                                          </p:val>
                                        </p:tav>
                                      </p:tavLst>
                                    </p:anim>
                                  </p:childTnLst>
                                </p:cTn>
                              </p:par>
                            </p:childTnLst>
                          </p:cTn>
                        </p:par>
                      </p:childTnLst>
                    </p:cTn>
                  </p:par>
                  <p:par>
                    <p:cTn id="41" fill="hold" nodeType="clickPar">
                      <p:stCondLst>
                        <p:cond delay="indefinite"/>
                      </p:stCondLst>
                      <p:childTnLst>
                        <p:par>
                          <p:cTn id="42" fill="hold" nodeType="withGroup">
                            <p:stCondLst>
                              <p:cond delay="0"/>
                            </p:stCondLst>
                            <p:childTnLst>
                              <p:par>
                                <p:cTn id="43" presetID="37" presetClass="entr" presetSubtype="0" fill="hold" nodeType="clickEffect">
                                  <p:stCondLst>
                                    <p:cond delay="0"/>
                                  </p:stCondLst>
                                  <p:childTnLst>
                                    <p:set>
                                      <p:cBhvr>
                                        <p:cTn id="44" dur="1" fill="hold">
                                          <p:stCondLst>
                                            <p:cond delay="0"/>
                                          </p:stCondLst>
                                        </p:cTn>
                                        <p:tgtEl>
                                          <p:spTgt spid="8"/>
                                        </p:tgtEl>
                                        <p:attrNameLst>
                                          <p:attrName>style.visibility</p:attrName>
                                        </p:attrNameLst>
                                      </p:cBhvr>
                                      <p:to>
                                        <p:strVal val="visible"/>
                                      </p:to>
                                    </p:set>
                                    <p:animEffect transition="in" filter="fade">
                                      <p:cBhvr>
                                        <p:cTn id="45" dur="1000"/>
                                        <p:tgtEl>
                                          <p:spTgt spid="8"/>
                                        </p:tgtEl>
                                      </p:cBhvr>
                                    </p:animEffect>
                                    <p:anim calcmode="lin" valueType="num">
                                      <p:cBhvr>
                                        <p:cTn id="46" dur="1000" fill="hold"/>
                                        <p:tgtEl>
                                          <p:spTgt spid="8"/>
                                        </p:tgtEl>
                                        <p:attrNameLst>
                                          <p:attrName>ppt_x</p:attrName>
                                        </p:attrNameLst>
                                      </p:cBhvr>
                                      <p:tavLst>
                                        <p:tav tm="0">
                                          <p:val>
                                            <p:strVal val="#ppt_x"/>
                                          </p:val>
                                        </p:tav>
                                        <p:tav tm="100000">
                                          <p:val>
                                            <p:strVal val="#ppt_x"/>
                                          </p:val>
                                        </p:tav>
                                      </p:tavLst>
                                    </p:anim>
                                    <p:anim calcmode="lin" valueType="num">
                                      <p:cBhvr>
                                        <p:cTn id="47" dur="900" decel="100000" fill="hold"/>
                                        <p:tgtEl>
                                          <p:spTgt spid="8"/>
                                        </p:tgtEl>
                                        <p:attrNameLst>
                                          <p:attrName>ppt_y</p:attrName>
                                        </p:attrNameLst>
                                      </p:cBhvr>
                                      <p:tavLst>
                                        <p:tav tm="0">
                                          <p:val>
                                            <p:strVal val="#ppt_y+1"/>
                                          </p:val>
                                        </p:tav>
                                        <p:tav tm="100000">
                                          <p:val>
                                            <p:strVal val="#ppt_y-.03"/>
                                          </p:val>
                                        </p:tav>
                                      </p:tavLst>
                                    </p:anim>
                                    <p:anim calcmode="lin" valueType="num">
                                      <p:cBhvr>
                                        <p:cTn id="48" dur="100" accel="100000" fill="hold">
                                          <p:stCondLst>
                                            <p:cond delay="900"/>
                                          </p:stCondLst>
                                        </p:cTn>
                                        <p:tgtEl>
                                          <p:spTgt spid="8"/>
                                        </p:tgtEl>
                                        <p:attrNameLst>
                                          <p:attrName>ppt_y</p:attrName>
                                        </p:attrNameLst>
                                      </p:cBhvr>
                                      <p:tavLst>
                                        <p:tav tm="0">
                                          <p:val>
                                            <p:strVal val="#ppt_y-.03"/>
                                          </p:val>
                                        </p:tav>
                                        <p:tav tm="100000">
                                          <p:val>
                                            <p:strVal val="#ppt_y"/>
                                          </p:val>
                                        </p:tav>
                                      </p:tavLst>
                                    </p:anim>
                                  </p:childTnLst>
                                </p:cTn>
                              </p:par>
                              <p:par>
                                <p:cTn id="49" presetID="37" presetClass="entr" presetSubtype="0" fill="hold" nodeType="withEffect">
                                  <p:stCondLst>
                                    <p:cond delay="0"/>
                                  </p:stCondLst>
                                  <p:childTnLst>
                                    <p:set>
                                      <p:cBhvr>
                                        <p:cTn id="50" dur="1" fill="hold">
                                          <p:stCondLst>
                                            <p:cond delay="0"/>
                                          </p:stCondLst>
                                        </p:cTn>
                                        <p:tgtEl>
                                          <p:spTgt spid="3"/>
                                        </p:tgtEl>
                                        <p:attrNameLst>
                                          <p:attrName>style.visibility</p:attrName>
                                        </p:attrNameLst>
                                      </p:cBhvr>
                                      <p:to>
                                        <p:strVal val="visible"/>
                                      </p:to>
                                    </p:set>
                                    <p:animEffect transition="in" filter="fade">
                                      <p:cBhvr>
                                        <p:cTn id="51" dur="1000"/>
                                        <p:tgtEl>
                                          <p:spTgt spid="3"/>
                                        </p:tgtEl>
                                      </p:cBhvr>
                                    </p:animEffect>
                                    <p:anim calcmode="lin" valueType="num">
                                      <p:cBhvr>
                                        <p:cTn id="52" dur="1000" fill="hold"/>
                                        <p:tgtEl>
                                          <p:spTgt spid="3"/>
                                        </p:tgtEl>
                                        <p:attrNameLst>
                                          <p:attrName>ppt_x</p:attrName>
                                        </p:attrNameLst>
                                      </p:cBhvr>
                                      <p:tavLst>
                                        <p:tav tm="0">
                                          <p:val>
                                            <p:strVal val="#ppt_x"/>
                                          </p:val>
                                        </p:tav>
                                        <p:tav tm="100000">
                                          <p:val>
                                            <p:strVal val="#ppt_x"/>
                                          </p:val>
                                        </p:tav>
                                      </p:tavLst>
                                    </p:anim>
                                    <p:anim calcmode="lin" valueType="num">
                                      <p:cBhvr>
                                        <p:cTn id="53" dur="900" decel="100000" fill="hold"/>
                                        <p:tgtEl>
                                          <p:spTgt spid="3"/>
                                        </p:tgtEl>
                                        <p:attrNameLst>
                                          <p:attrName>ppt_y</p:attrName>
                                        </p:attrNameLst>
                                      </p:cBhvr>
                                      <p:tavLst>
                                        <p:tav tm="0">
                                          <p:val>
                                            <p:strVal val="#ppt_y+1"/>
                                          </p:val>
                                        </p:tav>
                                        <p:tav tm="100000">
                                          <p:val>
                                            <p:strVal val="#ppt_y-.03"/>
                                          </p:val>
                                        </p:tav>
                                      </p:tavLst>
                                    </p:anim>
                                    <p:anim calcmode="lin" valueType="num">
                                      <p:cBhvr>
                                        <p:cTn id="54" dur="100" accel="100000" fill="hold">
                                          <p:stCondLst>
                                            <p:cond delay="900"/>
                                          </p:stCondLst>
                                        </p:cTn>
                                        <p:tgtEl>
                                          <p:spTgt spid="3"/>
                                        </p:tgtEl>
                                        <p:attrNameLst>
                                          <p:attrName>ppt_y</p:attrName>
                                        </p:attrNameLst>
                                      </p:cBhvr>
                                      <p:tavLst>
                                        <p:tav tm="0">
                                          <p:val>
                                            <p:strVal val="#ppt_y-.03"/>
                                          </p:val>
                                        </p:tav>
                                        <p:tav tm="100000">
                                          <p:val>
                                            <p:strVal val="#ppt_y"/>
                                          </p:val>
                                        </p:tav>
                                      </p:tavLst>
                                    </p:anim>
                                  </p:childTnLst>
                                </p:cTn>
                              </p:par>
                            </p:childTnLst>
                          </p:cTn>
                        </p:par>
                      </p:childTnLst>
                    </p:cTn>
                  </p:par>
                  <p:par>
                    <p:cTn id="55" fill="hold" nodeType="clickPar">
                      <p:stCondLst>
                        <p:cond delay="indefinite"/>
                      </p:stCondLst>
                      <p:childTnLst>
                        <p:par>
                          <p:cTn id="56" fill="hold" nodeType="withGroup">
                            <p:stCondLst>
                              <p:cond delay="0"/>
                            </p:stCondLst>
                            <p:childTnLst>
                              <p:par>
                                <p:cTn id="57" presetID="37" presetClass="entr" presetSubtype="0" fill="hold" nodeType="clickEffect">
                                  <p:stCondLst>
                                    <p:cond delay="0"/>
                                  </p:stCondLst>
                                  <p:childTnLst>
                                    <p:set>
                                      <p:cBhvr>
                                        <p:cTn id="58" dur="1" fill="hold">
                                          <p:stCondLst>
                                            <p:cond delay="0"/>
                                          </p:stCondLst>
                                        </p:cTn>
                                        <p:tgtEl>
                                          <p:spTgt spid="4"/>
                                        </p:tgtEl>
                                        <p:attrNameLst>
                                          <p:attrName>style.visibility</p:attrName>
                                        </p:attrNameLst>
                                      </p:cBhvr>
                                      <p:to>
                                        <p:strVal val="visible"/>
                                      </p:to>
                                    </p:set>
                                    <p:animEffect transition="in" filter="fade">
                                      <p:cBhvr>
                                        <p:cTn id="59" dur="1000"/>
                                        <p:tgtEl>
                                          <p:spTgt spid="4"/>
                                        </p:tgtEl>
                                      </p:cBhvr>
                                    </p:animEffect>
                                    <p:anim calcmode="lin" valueType="num">
                                      <p:cBhvr>
                                        <p:cTn id="60" dur="1000" fill="hold"/>
                                        <p:tgtEl>
                                          <p:spTgt spid="4"/>
                                        </p:tgtEl>
                                        <p:attrNameLst>
                                          <p:attrName>ppt_x</p:attrName>
                                        </p:attrNameLst>
                                      </p:cBhvr>
                                      <p:tavLst>
                                        <p:tav tm="0">
                                          <p:val>
                                            <p:strVal val="#ppt_x"/>
                                          </p:val>
                                        </p:tav>
                                        <p:tav tm="100000">
                                          <p:val>
                                            <p:strVal val="#ppt_x"/>
                                          </p:val>
                                        </p:tav>
                                      </p:tavLst>
                                    </p:anim>
                                    <p:anim calcmode="lin" valueType="num">
                                      <p:cBhvr>
                                        <p:cTn id="61" dur="900" decel="100000" fill="hold"/>
                                        <p:tgtEl>
                                          <p:spTgt spid="4"/>
                                        </p:tgtEl>
                                        <p:attrNameLst>
                                          <p:attrName>ppt_y</p:attrName>
                                        </p:attrNameLst>
                                      </p:cBhvr>
                                      <p:tavLst>
                                        <p:tav tm="0">
                                          <p:val>
                                            <p:strVal val="#ppt_y+1"/>
                                          </p:val>
                                        </p:tav>
                                        <p:tav tm="100000">
                                          <p:val>
                                            <p:strVal val="#ppt_y-.03"/>
                                          </p:val>
                                        </p:tav>
                                      </p:tavLst>
                                    </p:anim>
                                    <p:anim calcmode="lin" valueType="num">
                                      <p:cBhvr>
                                        <p:cTn id="62" dur="100" accel="100000" fill="hold">
                                          <p:stCondLst>
                                            <p:cond delay="900"/>
                                          </p:stCondLst>
                                        </p:cTn>
                                        <p:tgtEl>
                                          <p:spTgt spid="4"/>
                                        </p:tgtEl>
                                        <p:attrNameLst>
                                          <p:attrName>ppt_y</p:attrName>
                                        </p:attrNameLst>
                                      </p:cBhvr>
                                      <p:tavLst>
                                        <p:tav tm="0">
                                          <p:val>
                                            <p:strVal val="#ppt_y-.03"/>
                                          </p:val>
                                        </p:tav>
                                        <p:tav tm="100000">
                                          <p:val>
                                            <p:strVal val="#ppt_y"/>
                                          </p:val>
                                        </p:tav>
                                      </p:tavLst>
                                    </p:anim>
                                  </p:childTnLst>
                                </p:cTn>
                              </p:par>
                            </p:childTnLst>
                          </p:cTn>
                        </p:par>
                      </p:childTnLst>
                    </p:cTn>
                  </p:par>
                  <p:par>
                    <p:cTn id="63" fill="hold" nodeType="clickPar">
                      <p:stCondLst>
                        <p:cond delay="indefinite"/>
                      </p:stCondLst>
                      <p:childTnLst>
                        <p:par>
                          <p:cTn id="64" fill="hold" nodeType="withGroup">
                            <p:stCondLst>
                              <p:cond delay="0"/>
                            </p:stCondLst>
                            <p:childTnLst>
                              <p:par>
                                <p:cTn id="65" presetID="37" presetClass="entr" presetSubtype="0" fill="hold" nodeType="clickEffect">
                                  <p:stCondLst>
                                    <p:cond delay="0"/>
                                  </p:stCondLst>
                                  <p:childTnLst>
                                    <p:set>
                                      <p:cBhvr>
                                        <p:cTn id="66" dur="1" fill="hold">
                                          <p:stCondLst>
                                            <p:cond delay="0"/>
                                          </p:stCondLst>
                                        </p:cTn>
                                        <p:tgtEl>
                                          <p:spTgt spid="5"/>
                                        </p:tgtEl>
                                        <p:attrNameLst>
                                          <p:attrName>style.visibility</p:attrName>
                                        </p:attrNameLst>
                                      </p:cBhvr>
                                      <p:to>
                                        <p:strVal val="visible"/>
                                      </p:to>
                                    </p:set>
                                    <p:animEffect transition="in" filter="fade">
                                      <p:cBhvr>
                                        <p:cTn id="67" dur="1000"/>
                                        <p:tgtEl>
                                          <p:spTgt spid="5"/>
                                        </p:tgtEl>
                                      </p:cBhvr>
                                    </p:animEffect>
                                    <p:anim calcmode="lin" valueType="num">
                                      <p:cBhvr>
                                        <p:cTn id="68" dur="1000" fill="hold"/>
                                        <p:tgtEl>
                                          <p:spTgt spid="5"/>
                                        </p:tgtEl>
                                        <p:attrNameLst>
                                          <p:attrName>ppt_x</p:attrName>
                                        </p:attrNameLst>
                                      </p:cBhvr>
                                      <p:tavLst>
                                        <p:tav tm="0">
                                          <p:val>
                                            <p:strVal val="#ppt_x"/>
                                          </p:val>
                                        </p:tav>
                                        <p:tav tm="100000">
                                          <p:val>
                                            <p:strVal val="#ppt_x"/>
                                          </p:val>
                                        </p:tav>
                                      </p:tavLst>
                                    </p:anim>
                                    <p:anim calcmode="lin" valueType="num">
                                      <p:cBhvr>
                                        <p:cTn id="69" dur="900" decel="100000" fill="hold"/>
                                        <p:tgtEl>
                                          <p:spTgt spid="5"/>
                                        </p:tgtEl>
                                        <p:attrNameLst>
                                          <p:attrName>ppt_y</p:attrName>
                                        </p:attrNameLst>
                                      </p:cBhvr>
                                      <p:tavLst>
                                        <p:tav tm="0">
                                          <p:val>
                                            <p:strVal val="#ppt_y+1"/>
                                          </p:val>
                                        </p:tav>
                                        <p:tav tm="100000">
                                          <p:val>
                                            <p:strVal val="#ppt_y-.03"/>
                                          </p:val>
                                        </p:tav>
                                      </p:tavLst>
                                    </p:anim>
                                    <p:anim calcmode="lin" valueType="num">
                                      <p:cBhvr>
                                        <p:cTn id="70" dur="100" accel="100000" fill="hold">
                                          <p:stCondLst>
                                            <p:cond delay="900"/>
                                          </p:stCondLst>
                                        </p:cTn>
                                        <p:tgtEl>
                                          <p:spTgt spid="5"/>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549275" y="320675"/>
            <a:ext cx="8229600" cy="685800"/>
          </a:xfrm>
        </p:spPr>
        <p:txBody>
          <a:bodyPr/>
          <a:lstStyle/>
          <a:p>
            <a:pPr eaLnBrk="1" hangingPunct="1"/>
            <a:r>
              <a:rPr lang="en-US" altLang="en-US" sz="2500" smtClean="0">
                <a:solidFill>
                  <a:schemeClr val="bg1"/>
                </a:solidFill>
              </a:rPr>
              <a:t>Example 3 – </a:t>
            </a:r>
            <a:r>
              <a:rPr lang="en-US" altLang="en-US" sz="2500" i="1" smtClean="0">
                <a:solidFill>
                  <a:schemeClr val="bg1"/>
                </a:solidFill>
              </a:rPr>
              <a:t>Differentiation of Logarithmic Functions</a:t>
            </a:r>
          </a:p>
        </p:txBody>
      </p:sp>
      <p:pic>
        <p:nvPicPr>
          <p:cNvPr id="50190" name="Picture 14" descr="= 3((ln(x))^2)(1/x). &#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2676525" y="2595563"/>
            <a:ext cx="2047875" cy="7858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27652" name="Picture 1" descr="(item d). (d/(d x)) [(ln(x))^3].&#10;"/>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665163" y="1581150"/>
            <a:ext cx="1763712" cy="7334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 name="Picture 2" descr="= 3((ln(x))^2)(d/(d x))[ln(x)].&#10;"/>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2770188" y="1592263"/>
            <a:ext cx="2276475" cy="7493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4" name="Picture 3" descr="Chain rule.&#10;"/>
          <p:cNvPicPr>
            <a:picLocks noChangeAspect="1"/>
          </p:cNvPicPr>
          <p:nvPr/>
        </p:nvPicPr>
        <p:blipFill>
          <a:blip r:embed="rId5">
            <a:extLst>
              <a:ext uri="{28A0092B-C50C-407E-A947-70E740481C1C}">
                <a14:useLocalDpi xmlns:a14="http://schemas.microsoft.com/office/drawing/2010/main" val="0"/>
              </a:ext>
            </a:extLst>
          </a:blip>
          <a:srcRect/>
          <a:stretch>
            <a:fillRect/>
          </a:stretch>
        </p:blipFill>
        <p:spPr bwMode="auto">
          <a:xfrm>
            <a:off x="6477000" y="1814513"/>
            <a:ext cx="1257300" cy="4524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27655" name="Text Box 9"/>
          <p:cNvSpPr txBox="1">
            <a:spLocks noChangeArrowheads="1"/>
          </p:cNvSpPr>
          <p:nvPr/>
        </p:nvSpPr>
        <p:spPr bwMode="auto">
          <a:xfrm>
            <a:off x="8229600" y="685800"/>
            <a:ext cx="822325"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800">
                <a:solidFill>
                  <a:schemeClr val="bg1"/>
                </a:solidFill>
              </a:rPr>
              <a:t>cont’d</a:t>
            </a:r>
          </a:p>
        </p:txBody>
      </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fade">
                                      <p:cBhvr>
                                        <p:cTn id="7" dur="1000"/>
                                        <p:tgtEl>
                                          <p:spTgt spid="3"/>
                                        </p:tgtEl>
                                      </p:cBhvr>
                                    </p:animEffect>
                                    <p:anim calcmode="lin" valueType="num">
                                      <p:cBhvr>
                                        <p:cTn id="8" dur="1000" fill="hold"/>
                                        <p:tgtEl>
                                          <p:spTgt spid="3"/>
                                        </p:tgtEl>
                                        <p:attrNameLst>
                                          <p:attrName>ppt_x</p:attrName>
                                        </p:attrNameLst>
                                      </p:cBhvr>
                                      <p:tavLst>
                                        <p:tav tm="0">
                                          <p:val>
                                            <p:strVal val="#ppt_x"/>
                                          </p:val>
                                        </p:tav>
                                        <p:tav tm="100000">
                                          <p:val>
                                            <p:strVal val="#ppt_x"/>
                                          </p:val>
                                        </p:tav>
                                      </p:tavLst>
                                    </p:anim>
                                    <p:anim calcmode="lin" valueType="num">
                                      <p:cBhvr>
                                        <p:cTn id="9" dur="900" decel="100000" fill="hold"/>
                                        <p:tgtEl>
                                          <p:spTgt spid="3"/>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3"/>
                                        </p:tgtEl>
                                        <p:attrNameLst>
                                          <p:attrName>ppt_y</p:attrName>
                                        </p:attrNameLst>
                                      </p:cBhvr>
                                      <p:tavLst>
                                        <p:tav tm="0">
                                          <p:val>
                                            <p:strVal val="#ppt_y-.03"/>
                                          </p:val>
                                        </p:tav>
                                        <p:tav tm="100000">
                                          <p:val>
                                            <p:strVal val="#ppt_y"/>
                                          </p:val>
                                        </p:tav>
                                      </p:tavLst>
                                    </p:anim>
                                  </p:childTnLst>
                                </p:cTn>
                              </p:par>
                              <p:par>
                                <p:cTn id="11" presetID="37" presetClass="entr" presetSubtype="0" fill="hold" nodeType="withEffect">
                                  <p:stCondLst>
                                    <p:cond delay="0"/>
                                  </p:stCondLst>
                                  <p:childTnLst>
                                    <p:set>
                                      <p:cBhvr>
                                        <p:cTn id="12" dur="1" fill="hold">
                                          <p:stCondLst>
                                            <p:cond delay="0"/>
                                          </p:stCondLst>
                                        </p:cTn>
                                        <p:tgtEl>
                                          <p:spTgt spid="4"/>
                                        </p:tgtEl>
                                        <p:attrNameLst>
                                          <p:attrName>style.visibility</p:attrName>
                                        </p:attrNameLst>
                                      </p:cBhvr>
                                      <p:to>
                                        <p:strVal val="visible"/>
                                      </p:to>
                                    </p:set>
                                    <p:animEffect transition="in" filter="fade">
                                      <p:cBhvr>
                                        <p:cTn id="13" dur="1000"/>
                                        <p:tgtEl>
                                          <p:spTgt spid="4"/>
                                        </p:tgtEl>
                                      </p:cBhvr>
                                    </p:animEffect>
                                    <p:anim calcmode="lin" valueType="num">
                                      <p:cBhvr>
                                        <p:cTn id="14" dur="1000" fill="hold"/>
                                        <p:tgtEl>
                                          <p:spTgt spid="4"/>
                                        </p:tgtEl>
                                        <p:attrNameLst>
                                          <p:attrName>ppt_x</p:attrName>
                                        </p:attrNameLst>
                                      </p:cBhvr>
                                      <p:tavLst>
                                        <p:tav tm="0">
                                          <p:val>
                                            <p:strVal val="#ppt_x"/>
                                          </p:val>
                                        </p:tav>
                                        <p:tav tm="100000">
                                          <p:val>
                                            <p:strVal val="#ppt_x"/>
                                          </p:val>
                                        </p:tav>
                                      </p:tavLst>
                                    </p:anim>
                                    <p:anim calcmode="lin" valueType="num">
                                      <p:cBhvr>
                                        <p:cTn id="15" dur="900" decel="100000" fill="hold"/>
                                        <p:tgtEl>
                                          <p:spTgt spid="4"/>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4"/>
                                        </p:tgtEl>
                                        <p:attrNameLst>
                                          <p:attrName>ppt_y</p:attrName>
                                        </p:attrNameLst>
                                      </p:cBhvr>
                                      <p:tavLst>
                                        <p:tav tm="0">
                                          <p:val>
                                            <p:strVal val="#ppt_y-.03"/>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37" presetClass="entr" presetSubtype="0" fill="hold" nodeType="clickEffect">
                                  <p:stCondLst>
                                    <p:cond delay="0"/>
                                  </p:stCondLst>
                                  <p:childTnLst>
                                    <p:set>
                                      <p:cBhvr>
                                        <p:cTn id="20" dur="1" fill="hold">
                                          <p:stCondLst>
                                            <p:cond delay="0"/>
                                          </p:stCondLst>
                                        </p:cTn>
                                        <p:tgtEl>
                                          <p:spTgt spid="50190"/>
                                        </p:tgtEl>
                                        <p:attrNameLst>
                                          <p:attrName>style.visibility</p:attrName>
                                        </p:attrNameLst>
                                      </p:cBhvr>
                                      <p:to>
                                        <p:strVal val="visible"/>
                                      </p:to>
                                    </p:set>
                                    <p:animEffect transition="in" filter="fade">
                                      <p:cBhvr>
                                        <p:cTn id="21" dur="1000"/>
                                        <p:tgtEl>
                                          <p:spTgt spid="50190"/>
                                        </p:tgtEl>
                                      </p:cBhvr>
                                    </p:animEffect>
                                    <p:anim calcmode="lin" valueType="num">
                                      <p:cBhvr>
                                        <p:cTn id="22" dur="1000" fill="hold"/>
                                        <p:tgtEl>
                                          <p:spTgt spid="50190"/>
                                        </p:tgtEl>
                                        <p:attrNameLst>
                                          <p:attrName>ppt_x</p:attrName>
                                        </p:attrNameLst>
                                      </p:cBhvr>
                                      <p:tavLst>
                                        <p:tav tm="0">
                                          <p:val>
                                            <p:strVal val="#ppt_x"/>
                                          </p:val>
                                        </p:tav>
                                        <p:tav tm="100000">
                                          <p:val>
                                            <p:strVal val="#ppt_x"/>
                                          </p:val>
                                        </p:tav>
                                      </p:tavLst>
                                    </p:anim>
                                    <p:anim calcmode="lin" valueType="num">
                                      <p:cBhvr>
                                        <p:cTn id="23" dur="900" decel="100000" fill="hold"/>
                                        <p:tgtEl>
                                          <p:spTgt spid="50190"/>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50190"/>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Rectangle 4"/>
          <p:cNvSpPr>
            <a:spLocks noGrp="1" noChangeArrowheads="1"/>
          </p:cNvSpPr>
          <p:nvPr>
            <p:ph type="body" idx="1"/>
          </p:nvPr>
        </p:nvSpPr>
        <p:spPr>
          <a:xfrm>
            <a:off x="457200" y="1371600"/>
            <a:ext cx="8229600" cy="5257800"/>
          </a:xfrm>
        </p:spPr>
        <p:txBody>
          <a:bodyPr/>
          <a:lstStyle/>
          <a:p>
            <a:pPr marL="0" indent="0" eaLnBrk="1" hangingPunct="1">
              <a:buFont typeface="Wingdings" panose="05000000000000000000" pitchFamily="2" charset="2"/>
              <a:buNone/>
            </a:pPr>
            <a:r>
              <a:rPr lang="en-US" altLang="en-US" smtClean="0"/>
              <a:t>On occasion, it is convenient to use logarithms as aids in differentiating </a:t>
            </a:r>
            <a:r>
              <a:rPr lang="en-US" altLang="en-US" i="1" smtClean="0"/>
              <a:t>nonlogarithmic </a:t>
            </a:r>
            <a:r>
              <a:rPr lang="en-US" altLang="en-US" smtClean="0"/>
              <a:t>functions. </a:t>
            </a:r>
          </a:p>
          <a:p>
            <a:pPr marL="0" indent="0" eaLnBrk="1" hangingPunct="1">
              <a:lnSpc>
                <a:spcPct val="125000"/>
              </a:lnSpc>
              <a:buFont typeface="Wingdings" panose="05000000000000000000" pitchFamily="2" charset="2"/>
              <a:buNone/>
            </a:pPr>
            <a:endParaRPr lang="en-US" altLang="en-US" smtClean="0"/>
          </a:p>
          <a:p>
            <a:pPr marL="0" indent="0" eaLnBrk="1" hangingPunct="1">
              <a:lnSpc>
                <a:spcPct val="125000"/>
              </a:lnSpc>
              <a:buFont typeface="Wingdings" panose="05000000000000000000" pitchFamily="2" charset="2"/>
              <a:buNone/>
            </a:pPr>
            <a:r>
              <a:rPr lang="en-US" altLang="en-US" smtClean="0"/>
              <a:t>This procedure is called </a:t>
            </a:r>
            <a:r>
              <a:rPr lang="en-US" altLang="en-US" b="1" smtClean="0"/>
              <a:t>logarithmic differentiation.</a:t>
            </a:r>
            <a:endParaRPr lang="en-US" altLang="en-US" smtClean="0"/>
          </a:p>
        </p:txBody>
      </p:sp>
      <p:sp>
        <p:nvSpPr>
          <p:cNvPr id="28675" name="Rectangle 6"/>
          <p:cNvSpPr>
            <a:spLocks noGrp="1" noChangeArrowheads="1"/>
          </p:cNvSpPr>
          <p:nvPr>
            <p:ph type="title"/>
          </p:nvPr>
        </p:nvSpPr>
        <p:spPr>
          <a:xfrm>
            <a:off x="547688" y="319088"/>
            <a:ext cx="8229600" cy="685800"/>
          </a:xfrm>
          <a:noFill/>
        </p:spPr>
        <p:txBody>
          <a:bodyPr/>
          <a:lstStyle/>
          <a:p>
            <a:pPr eaLnBrk="1" hangingPunct="1"/>
            <a:r>
              <a:rPr lang="en-US" altLang="en-US" sz="2800" smtClean="0">
                <a:solidFill>
                  <a:schemeClr val="bg1"/>
                </a:solidFill>
              </a:rPr>
              <a:t>The Derivative of the Natural Logarithmic Function</a:t>
            </a:r>
          </a:p>
        </p:txBody>
      </p:sp>
    </p:spTree>
  </p:cSld>
  <p:clrMapOvr>
    <a:masterClrMapping/>
  </p:clrMapOvr>
  <p:timing>
    <p:tnLst>
      <p:par>
        <p:cTn id="1" dur="indefinite" restart="never" nodeType="tmRoot"/>
      </p:par>
    </p:tnLst>
  </p:timing>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9698" name="Rectangle 2"/>
          <p:cNvSpPr>
            <a:spLocks noGrp="1" noChangeArrowheads="1"/>
          </p:cNvSpPr>
          <p:nvPr>
            <p:ph type="title"/>
          </p:nvPr>
        </p:nvSpPr>
        <p:spPr>
          <a:xfrm>
            <a:off x="546100" y="320675"/>
            <a:ext cx="8229600" cy="685800"/>
          </a:xfrm>
        </p:spPr>
        <p:txBody>
          <a:bodyPr/>
          <a:lstStyle/>
          <a:p>
            <a:pPr eaLnBrk="1" hangingPunct="1"/>
            <a:r>
              <a:rPr lang="en-US" altLang="en-US" sz="3500" smtClean="0">
                <a:solidFill>
                  <a:schemeClr val="bg1"/>
                </a:solidFill>
              </a:rPr>
              <a:t>Example 6 – </a:t>
            </a:r>
            <a:r>
              <a:rPr lang="en-US" altLang="en-US" sz="3500" i="1" smtClean="0">
                <a:solidFill>
                  <a:schemeClr val="bg1"/>
                </a:solidFill>
              </a:rPr>
              <a:t>Logarithmic Differentiation</a:t>
            </a:r>
          </a:p>
        </p:txBody>
      </p:sp>
      <p:sp>
        <p:nvSpPr>
          <p:cNvPr id="59401" name="Rectangle 9"/>
          <p:cNvSpPr>
            <a:spLocks noGrp="1" noChangeArrowheads="1"/>
          </p:cNvSpPr>
          <p:nvPr>
            <p:ph type="body" idx="1"/>
          </p:nvPr>
        </p:nvSpPr>
        <p:spPr>
          <a:xfrm>
            <a:off x="457200" y="1370013"/>
            <a:ext cx="8229600" cy="5256212"/>
          </a:xfrm>
        </p:spPr>
        <p:txBody>
          <a:bodyPr/>
          <a:lstStyle/>
          <a:p>
            <a:pPr eaLnBrk="1" hangingPunct="1">
              <a:buFont typeface="Wingdings" panose="05000000000000000000" pitchFamily="2" charset="2"/>
              <a:buNone/>
              <a:defRPr/>
            </a:pPr>
            <a:r>
              <a:rPr lang="en-US" altLang="en-US" dirty="0" smtClean="0"/>
              <a:t>Find the derivative of</a:t>
            </a:r>
          </a:p>
          <a:p>
            <a:pPr eaLnBrk="1" hangingPunct="1">
              <a:buFont typeface="Wingdings" panose="05000000000000000000" pitchFamily="2" charset="2"/>
              <a:buNone/>
              <a:defRPr/>
            </a:pPr>
            <a:endParaRPr lang="en-US" altLang="en-US" dirty="0" smtClean="0"/>
          </a:p>
          <a:p>
            <a:pPr eaLnBrk="1" hangingPunct="1">
              <a:buFont typeface="Wingdings" panose="05000000000000000000" pitchFamily="2" charset="2"/>
              <a:buNone/>
              <a:defRPr/>
            </a:pPr>
            <a:endParaRPr lang="en-US" altLang="en-US" dirty="0" smtClean="0"/>
          </a:p>
          <a:p>
            <a:pPr eaLnBrk="1" hangingPunct="1">
              <a:buFont typeface="Wingdings" panose="05000000000000000000" pitchFamily="2" charset="2"/>
              <a:buNone/>
              <a:defRPr/>
            </a:pPr>
            <a:endParaRPr lang="en-US" altLang="en-US" dirty="0" smtClean="0"/>
          </a:p>
          <a:p>
            <a:pPr marL="0" indent="0" eaLnBrk="1" hangingPunct="1">
              <a:buFont typeface="Wingdings" panose="05000000000000000000" pitchFamily="2" charset="2"/>
              <a:buNone/>
              <a:defRPr/>
            </a:pPr>
            <a:r>
              <a:rPr lang="en-US" altLang="en-US" kern="1200" dirty="0">
                <a:solidFill>
                  <a:srgbClr val="D7181E"/>
                </a:solidFill>
                <a:cs typeface="Arial" panose="020B0604020202020204" pitchFamily="34" charset="0"/>
              </a:rPr>
              <a:t>Solution</a:t>
            </a:r>
            <a:r>
              <a:rPr lang="en-US" altLang="en-US" kern="1200" dirty="0" smtClean="0">
                <a:solidFill>
                  <a:srgbClr val="D7181E"/>
                </a:solidFill>
                <a:cs typeface="Arial" panose="020B0604020202020204" pitchFamily="34" charset="0"/>
              </a:rPr>
              <a:t>:</a:t>
            </a:r>
          </a:p>
          <a:p>
            <a:pPr eaLnBrk="1" hangingPunct="1">
              <a:spcBef>
                <a:spcPct val="0"/>
              </a:spcBef>
              <a:buFontTx/>
              <a:buNone/>
              <a:defRPr/>
            </a:pPr>
            <a:r>
              <a:rPr lang="en-US" altLang="en-US" dirty="0" smtClean="0"/>
              <a:t>Note that </a:t>
            </a:r>
            <a:r>
              <a:rPr lang="en-US" altLang="en-US" i="1" dirty="0" smtClean="0"/>
              <a:t>y</a:t>
            </a:r>
            <a:r>
              <a:rPr lang="en-US" altLang="en-US" dirty="0" smtClean="0"/>
              <a:t> &gt; 0 for all </a:t>
            </a:r>
            <a:r>
              <a:rPr lang="en-US" altLang="en-US" i="1" dirty="0" smtClean="0"/>
              <a:t>x</a:t>
            </a:r>
            <a:r>
              <a:rPr lang="en-US" altLang="en-US" dirty="0" smtClean="0"/>
              <a:t> </a:t>
            </a:r>
            <a:r>
              <a:rPr lang="en-US" altLang="en-US" dirty="0" smtClean="0">
                <a:cs typeface="Arial" panose="020B0604020202020204" pitchFamily="34" charset="0"/>
              </a:rPr>
              <a:t>≠</a:t>
            </a:r>
            <a:r>
              <a:rPr lang="en-US" altLang="en-US" dirty="0" smtClean="0"/>
              <a:t> 2. So, </a:t>
            </a:r>
            <a:r>
              <a:rPr lang="en-US" altLang="en-US" dirty="0" err="1" smtClean="0"/>
              <a:t>ln</a:t>
            </a:r>
            <a:r>
              <a:rPr lang="en-US" altLang="en-US" dirty="0" smtClean="0"/>
              <a:t> </a:t>
            </a:r>
            <a:r>
              <a:rPr lang="en-US" altLang="en-US" i="1" dirty="0" smtClean="0"/>
              <a:t>y </a:t>
            </a:r>
            <a:r>
              <a:rPr lang="en-US" altLang="en-US" dirty="0" smtClean="0"/>
              <a:t>is defined. </a:t>
            </a:r>
          </a:p>
          <a:p>
            <a:pPr eaLnBrk="1" hangingPunct="1">
              <a:spcBef>
                <a:spcPct val="0"/>
              </a:spcBef>
              <a:buFontTx/>
              <a:buNone/>
              <a:defRPr/>
            </a:pPr>
            <a:endParaRPr lang="en-US" altLang="en-US" dirty="0" smtClean="0"/>
          </a:p>
          <a:p>
            <a:pPr marL="0" indent="0" eaLnBrk="1" hangingPunct="1">
              <a:spcBef>
                <a:spcPct val="0"/>
              </a:spcBef>
              <a:buFontTx/>
              <a:buNone/>
              <a:defRPr/>
            </a:pPr>
            <a:r>
              <a:rPr lang="en-US" altLang="en-US" dirty="0" smtClean="0"/>
              <a:t>Begin by taking the natural logarithm of each side of the equation.</a:t>
            </a:r>
          </a:p>
          <a:p>
            <a:pPr marL="0" indent="0" eaLnBrk="1" hangingPunct="1">
              <a:spcBef>
                <a:spcPct val="0"/>
              </a:spcBef>
              <a:buFontTx/>
              <a:buNone/>
              <a:defRPr/>
            </a:pPr>
            <a:endParaRPr lang="en-US" altLang="en-US" dirty="0" smtClean="0"/>
          </a:p>
          <a:p>
            <a:pPr marL="0" indent="0" eaLnBrk="1" hangingPunct="1">
              <a:spcBef>
                <a:spcPct val="0"/>
              </a:spcBef>
              <a:buFontTx/>
              <a:buNone/>
              <a:defRPr/>
            </a:pPr>
            <a:r>
              <a:rPr lang="en-US" altLang="en-US" dirty="0" smtClean="0"/>
              <a:t>Then apply logarithmic properties and differentiate implicitly. Finally, solve for </a:t>
            </a:r>
            <a:r>
              <a:rPr lang="en-US" altLang="en-US" i="1" dirty="0" smtClean="0"/>
              <a:t>y</a:t>
            </a:r>
            <a:r>
              <a:rPr lang="en-US" altLang="en-US" dirty="0" smtClean="0"/>
              <a:t>'.</a:t>
            </a:r>
          </a:p>
        </p:txBody>
      </p:sp>
      <p:pic>
        <p:nvPicPr>
          <p:cNvPr id="29700" name="Picture 10" descr="y = ((x minus 2)^2)/sqrt(x^2 + 1), x != 2.&#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703388" y="1905000"/>
            <a:ext cx="2916237"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59401">
                                            <p:txEl>
                                              <p:pRg st="4" end="4"/>
                                            </p:txEl>
                                          </p:spTgt>
                                        </p:tgtEl>
                                        <p:attrNameLst>
                                          <p:attrName>style.visibility</p:attrName>
                                        </p:attrNameLst>
                                      </p:cBhvr>
                                      <p:to>
                                        <p:strVal val="visible"/>
                                      </p:to>
                                    </p:set>
                                    <p:animEffect transition="in" filter="fade">
                                      <p:cBhvr>
                                        <p:cTn id="7" dur="1000"/>
                                        <p:tgtEl>
                                          <p:spTgt spid="59401">
                                            <p:txEl>
                                              <p:pRg st="4" end="4"/>
                                            </p:txEl>
                                          </p:spTgt>
                                        </p:tgtEl>
                                      </p:cBhvr>
                                    </p:animEffect>
                                    <p:anim calcmode="lin" valueType="num">
                                      <p:cBhvr>
                                        <p:cTn id="8" dur="1000" fill="hold"/>
                                        <p:tgtEl>
                                          <p:spTgt spid="59401">
                                            <p:txEl>
                                              <p:pRg st="4" end="4"/>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59401">
                                            <p:txEl>
                                              <p:pRg st="4" end="4"/>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9401">
                                            <p:txEl>
                                              <p:pRg st="4" end="4"/>
                                            </p:txEl>
                                          </p:spTgt>
                                        </p:tgtEl>
                                        <p:attrNameLst>
                                          <p:attrName>ppt_y</p:attrName>
                                        </p:attrNameLst>
                                      </p:cBhvr>
                                      <p:tavLst>
                                        <p:tav tm="0">
                                          <p:val>
                                            <p:strVal val="#ppt_y-.03"/>
                                          </p:val>
                                        </p:tav>
                                        <p:tav tm="100000">
                                          <p:val>
                                            <p:strVal val="#ppt_y"/>
                                          </p:val>
                                        </p:tav>
                                      </p:tavLst>
                                    </p:anim>
                                  </p:childTnLst>
                                </p:cTn>
                              </p:par>
                              <p:par>
                                <p:cTn id="11" presetID="37" presetClass="entr" presetSubtype="0" fill="hold" nodeType="withEffect">
                                  <p:stCondLst>
                                    <p:cond delay="0"/>
                                  </p:stCondLst>
                                  <p:childTnLst>
                                    <p:set>
                                      <p:cBhvr>
                                        <p:cTn id="12" dur="1" fill="hold">
                                          <p:stCondLst>
                                            <p:cond delay="0"/>
                                          </p:stCondLst>
                                        </p:cTn>
                                        <p:tgtEl>
                                          <p:spTgt spid="59401">
                                            <p:txEl>
                                              <p:pRg st="5" end="5"/>
                                            </p:txEl>
                                          </p:spTgt>
                                        </p:tgtEl>
                                        <p:attrNameLst>
                                          <p:attrName>style.visibility</p:attrName>
                                        </p:attrNameLst>
                                      </p:cBhvr>
                                      <p:to>
                                        <p:strVal val="visible"/>
                                      </p:to>
                                    </p:set>
                                    <p:animEffect transition="in" filter="fade">
                                      <p:cBhvr>
                                        <p:cTn id="13" dur="1000"/>
                                        <p:tgtEl>
                                          <p:spTgt spid="59401">
                                            <p:txEl>
                                              <p:pRg st="5" end="5"/>
                                            </p:txEl>
                                          </p:spTgt>
                                        </p:tgtEl>
                                      </p:cBhvr>
                                    </p:animEffect>
                                    <p:anim calcmode="lin" valueType="num">
                                      <p:cBhvr>
                                        <p:cTn id="14" dur="1000" fill="hold"/>
                                        <p:tgtEl>
                                          <p:spTgt spid="59401">
                                            <p:txEl>
                                              <p:pRg st="5" end="5"/>
                                            </p:txEl>
                                          </p:spTgt>
                                        </p:tgtEl>
                                        <p:attrNameLst>
                                          <p:attrName>ppt_x</p:attrName>
                                        </p:attrNameLst>
                                      </p:cBhvr>
                                      <p:tavLst>
                                        <p:tav tm="0">
                                          <p:val>
                                            <p:strVal val="#ppt_x"/>
                                          </p:val>
                                        </p:tav>
                                        <p:tav tm="100000">
                                          <p:val>
                                            <p:strVal val="#ppt_x"/>
                                          </p:val>
                                        </p:tav>
                                      </p:tavLst>
                                    </p:anim>
                                    <p:anim calcmode="lin" valueType="num">
                                      <p:cBhvr>
                                        <p:cTn id="15" dur="900" decel="100000" fill="hold"/>
                                        <p:tgtEl>
                                          <p:spTgt spid="59401">
                                            <p:txEl>
                                              <p:pRg st="5" end="5"/>
                                            </p:txEl>
                                          </p:spTgt>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59401">
                                            <p:txEl>
                                              <p:pRg st="5" end="5"/>
                                            </p:txEl>
                                          </p:spTgt>
                                        </p:tgtEl>
                                        <p:attrNameLst>
                                          <p:attrName>ppt_y</p:attrName>
                                        </p:attrNameLst>
                                      </p:cBhvr>
                                      <p:tavLst>
                                        <p:tav tm="0">
                                          <p:val>
                                            <p:strVal val="#ppt_y-.03"/>
                                          </p:val>
                                        </p:tav>
                                        <p:tav tm="100000">
                                          <p:val>
                                            <p:strVal val="#ppt_y"/>
                                          </p:val>
                                        </p:tav>
                                      </p:tavLst>
                                    </p:anim>
                                  </p:childTnLst>
                                </p:cTn>
                              </p:par>
                            </p:childTnLst>
                          </p:cTn>
                        </p:par>
                      </p:childTnLst>
                    </p:cTn>
                  </p:par>
                  <p:par>
                    <p:cTn id="17" fill="hold" nodeType="clickPar">
                      <p:stCondLst>
                        <p:cond delay="indefinite"/>
                      </p:stCondLst>
                      <p:childTnLst>
                        <p:par>
                          <p:cTn id="18" fill="hold" nodeType="withGroup">
                            <p:stCondLst>
                              <p:cond delay="0"/>
                            </p:stCondLst>
                            <p:childTnLst>
                              <p:par>
                                <p:cTn id="19" presetID="37" presetClass="entr" presetSubtype="0" fill="hold" nodeType="clickEffect">
                                  <p:stCondLst>
                                    <p:cond delay="0"/>
                                  </p:stCondLst>
                                  <p:childTnLst>
                                    <p:set>
                                      <p:cBhvr>
                                        <p:cTn id="20" dur="1" fill="hold">
                                          <p:stCondLst>
                                            <p:cond delay="0"/>
                                          </p:stCondLst>
                                        </p:cTn>
                                        <p:tgtEl>
                                          <p:spTgt spid="59401">
                                            <p:txEl>
                                              <p:pRg st="7" end="7"/>
                                            </p:txEl>
                                          </p:spTgt>
                                        </p:tgtEl>
                                        <p:attrNameLst>
                                          <p:attrName>style.visibility</p:attrName>
                                        </p:attrNameLst>
                                      </p:cBhvr>
                                      <p:to>
                                        <p:strVal val="visible"/>
                                      </p:to>
                                    </p:set>
                                    <p:animEffect transition="in" filter="fade">
                                      <p:cBhvr>
                                        <p:cTn id="21" dur="1000"/>
                                        <p:tgtEl>
                                          <p:spTgt spid="59401">
                                            <p:txEl>
                                              <p:pRg st="7" end="7"/>
                                            </p:txEl>
                                          </p:spTgt>
                                        </p:tgtEl>
                                      </p:cBhvr>
                                    </p:animEffect>
                                    <p:anim calcmode="lin" valueType="num">
                                      <p:cBhvr>
                                        <p:cTn id="22" dur="1000" fill="hold"/>
                                        <p:tgtEl>
                                          <p:spTgt spid="59401">
                                            <p:txEl>
                                              <p:pRg st="7" end="7"/>
                                            </p:txEl>
                                          </p:spTgt>
                                        </p:tgtEl>
                                        <p:attrNameLst>
                                          <p:attrName>ppt_x</p:attrName>
                                        </p:attrNameLst>
                                      </p:cBhvr>
                                      <p:tavLst>
                                        <p:tav tm="0">
                                          <p:val>
                                            <p:strVal val="#ppt_x"/>
                                          </p:val>
                                        </p:tav>
                                        <p:tav tm="100000">
                                          <p:val>
                                            <p:strVal val="#ppt_x"/>
                                          </p:val>
                                        </p:tav>
                                      </p:tavLst>
                                    </p:anim>
                                    <p:anim calcmode="lin" valueType="num">
                                      <p:cBhvr>
                                        <p:cTn id="23" dur="900" decel="100000" fill="hold"/>
                                        <p:tgtEl>
                                          <p:spTgt spid="59401">
                                            <p:txEl>
                                              <p:pRg st="7" end="7"/>
                                            </p:txEl>
                                          </p:spTgt>
                                        </p:tgtEl>
                                        <p:attrNameLst>
                                          <p:attrName>ppt_y</p:attrName>
                                        </p:attrNameLst>
                                      </p:cBhvr>
                                      <p:tavLst>
                                        <p:tav tm="0">
                                          <p:val>
                                            <p:strVal val="#ppt_y+1"/>
                                          </p:val>
                                        </p:tav>
                                        <p:tav tm="100000">
                                          <p:val>
                                            <p:strVal val="#ppt_y-.03"/>
                                          </p:val>
                                        </p:tav>
                                      </p:tavLst>
                                    </p:anim>
                                    <p:anim calcmode="lin" valueType="num">
                                      <p:cBhvr>
                                        <p:cTn id="24" dur="100" accel="100000" fill="hold">
                                          <p:stCondLst>
                                            <p:cond delay="900"/>
                                          </p:stCondLst>
                                        </p:cTn>
                                        <p:tgtEl>
                                          <p:spTgt spid="59401">
                                            <p:txEl>
                                              <p:pRg st="7" end="7"/>
                                            </p:txEl>
                                          </p:spTgt>
                                        </p:tgtEl>
                                        <p:attrNameLst>
                                          <p:attrName>ppt_y</p:attrName>
                                        </p:attrNameLst>
                                      </p:cBhvr>
                                      <p:tavLst>
                                        <p:tav tm="0">
                                          <p:val>
                                            <p:strVal val="#ppt_y-.03"/>
                                          </p:val>
                                        </p:tav>
                                        <p:tav tm="100000">
                                          <p:val>
                                            <p:strVal val="#ppt_y"/>
                                          </p:val>
                                        </p:tav>
                                      </p:tavLst>
                                    </p:anim>
                                  </p:childTnLst>
                                </p:cTn>
                              </p:par>
                            </p:childTnLst>
                          </p:cTn>
                        </p:par>
                      </p:childTnLst>
                    </p:cTn>
                  </p:par>
                  <p:par>
                    <p:cTn id="25" fill="hold" nodeType="clickPar">
                      <p:stCondLst>
                        <p:cond delay="indefinite"/>
                      </p:stCondLst>
                      <p:childTnLst>
                        <p:par>
                          <p:cTn id="26" fill="hold" nodeType="withGroup">
                            <p:stCondLst>
                              <p:cond delay="0"/>
                            </p:stCondLst>
                            <p:childTnLst>
                              <p:par>
                                <p:cTn id="27" presetID="37" presetClass="entr" presetSubtype="0" fill="hold" nodeType="clickEffect">
                                  <p:stCondLst>
                                    <p:cond delay="0"/>
                                  </p:stCondLst>
                                  <p:childTnLst>
                                    <p:set>
                                      <p:cBhvr>
                                        <p:cTn id="28" dur="1" fill="hold">
                                          <p:stCondLst>
                                            <p:cond delay="0"/>
                                          </p:stCondLst>
                                        </p:cTn>
                                        <p:tgtEl>
                                          <p:spTgt spid="59401">
                                            <p:txEl>
                                              <p:pRg st="9" end="9"/>
                                            </p:txEl>
                                          </p:spTgt>
                                        </p:tgtEl>
                                        <p:attrNameLst>
                                          <p:attrName>style.visibility</p:attrName>
                                        </p:attrNameLst>
                                      </p:cBhvr>
                                      <p:to>
                                        <p:strVal val="visible"/>
                                      </p:to>
                                    </p:set>
                                    <p:animEffect transition="in" filter="fade">
                                      <p:cBhvr>
                                        <p:cTn id="29" dur="1000"/>
                                        <p:tgtEl>
                                          <p:spTgt spid="59401">
                                            <p:txEl>
                                              <p:pRg st="9" end="9"/>
                                            </p:txEl>
                                          </p:spTgt>
                                        </p:tgtEl>
                                      </p:cBhvr>
                                    </p:animEffect>
                                    <p:anim calcmode="lin" valueType="num">
                                      <p:cBhvr>
                                        <p:cTn id="30" dur="1000" fill="hold"/>
                                        <p:tgtEl>
                                          <p:spTgt spid="59401">
                                            <p:txEl>
                                              <p:pRg st="9" end="9"/>
                                            </p:txEl>
                                          </p:spTgt>
                                        </p:tgtEl>
                                        <p:attrNameLst>
                                          <p:attrName>ppt_x</p:attrName>
                                        </p:attrNameLst>
                                      </p:cBhvr>
                                      <p:tavLst>
                                        <p:tav tm="0">
                                          <p:val>
                                            <p:strVal val="#ppt_x"/>
                                          </p:val>
                                        </p:tav>
                                        <p:tav tm="100000">
                                          <p:val>
                                            <p:strVal val="#ppt_x"/>
                                          </p:val>
                                        </p:tav>
                                      </p:tavLst>
                                    </p:anim>
                                    <p:anim calcmode="lin" valueType="num">
                                      <p:cBhvr>
                                        <p:cTn id="31" dur="900" decel="100000" fill="hold"/>
                                        <p:tgtEl>
                                          <p:spTgt spid="59401">
                                            <p:txEl>
                                              <p:pRg st="9" end="9"/>
                                            </p:txEl>
                                          </p:spTgt>
                                        </p:tgtEl>
                                        <p:attrNameLst>
                                          <p:attrName>ppt_y</p:attrName>
                                        </p:attrNameLst>
                                      </p:cBhvr>
                                      <p:tavLst>
                                        <p:tav tm="0">
                                          <p:val>
                                            <p:strVal val="#ppt_y+1"/>
                                          </p:val>
                                        </p:tav>
                                        <p:tav tm="100000">
                                          <p:val>
                                            <p:strVal val="#ppt_y-.03"/>
                                          </p:val>
                                        </p:tav>
                                      </p:tavLst>
                                    </p:anim>
                                    <p:anim calcmode="lin" valueType="num">
                                      <p:cBhvr>
                                        <p:cTn id="32" dur="100" accel="100000" fill="hold">
                                          <p:stCondLst>
                                            <p:cond delay="900"/>
                                          </p:stCondLst>
                                        </p:cTn>
                                        <p:tgtEl>
                                          <p:spTgt spid="59401">
                                            <p:txEl>
                                              <p:pRg st="9" end="9"/>
                                            </p:txEl>
                                          </p:spTgt>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22" name="Rectangle 2"/>
          <p:cNvSpPr>
            <a:spLocks noGrp="1" noChangeArrowheads="1"/>
          </p:cNvSpPr>
          <p:nvPr>
            <p:ph type="title"/>
          </p:nvPr>
        </p:nvSpPr>
        <p:spPr>
          <a:xfrm>
            <a:off x="546100" y="320675"/>
            <a:ext cx="8229600" cy="685800"/>
          </a:xfrm>
        </p:spPr>
        <p:txBody>
          <a:bodyPr/>
          <a:lstStyle/>
          <a:p>
            <a:pPr eaLnBrk="1" hangingPunct="1"/>
            <a:r>
              <a:rPr lang="en-US" altLang="en-US" sz="4000" smtClean="0">
                <a:solidFill>
                  <a:schemeClr val="bg1"/>
                </a:solidFill>
              </a:rPr>
              <a:t>Example 6 – </a:t>
            </a:r>
            <a:r>
              <a:rPr lang="en-US" altLang="en-US" sz="4000" i="1" smtClean="0">
                <a:solidFill>
                  <a:schemeClr val="bg1"/>
                </a:solidFill>
              </a:rPr>
              <a:t>Solution</a:t>
            </a:r>
          </a:p>
        </p:txBody>
      </p:sp>
      <p:pic>
        <p:nvPicPr>
          <p:cNvPr id="59406" name="Picture 14" descr="ln(y) = ln(((x minus 2)^2)/sqrt(x^2 + 1)). Take natural log of each side.&#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536575" y="2414588"/>
            <a:ext cx="7961313" cy="7683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25" name="Picture 1" descr="Write original equation.&#10;"/>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946775" y="1620838"/>
            <a:ext cx="1987550" cy="3397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5" name="Picture 10" descr="ln(y) = 2 ln(x minus 2) minus (1/2) ln(x^2 + 1). Logarithmic properties.&#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6575" y="3276600"/>
            <a:ext cx="7605713" cy="566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16" name="Picture 11" descr="(y prime)/y = 2(1/(x minus 2)) minus (1/2)((2 x)/(x^2 + 1)). Differentiate.&#10;"/>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595313" y="4067175"/>
            <a:ext cx="7019925" cy="88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0728" name="Text Box 9"/>
          <p:cNvSpPr txBox="1">
            <a:spLocks noChangeArrowheads="1"/>
          </p:cNvSpPr>
          <p:nvPr/>
        </p:nvSpPr>
        <p:spPr bwMode="auto">
          <a:xfrm>
            <a:off x="8229600" y="685800"/>
            <a:ext cx="822325"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800">
                <a:solidFill>
                  <a:schemeClr val="bg1"/>
                </a:solidFill>
              </a:rPr>
              <a:t>cont’d</a:t>
            </a:r>
          </a:p>
        </p:txBody>
      </p:sp>
      <p:pic>
        <p:nvPicPr>
          <p:cNvPr id="30729" name="Picture 3" descr="y = ((x minus 2)^2)/(x^2 + 1), x! = 2.&#10;"/>
          <p:cNvPicPr>
            <a:picLocks noChangeAspect="1"/>
          </p:cNvPicPr>
          <p:nvPr/>
        </p:nvPicPr>
        <p:blipFill>
          <a:blip r:embed="rId6">
            <a:extLst>
              <a:ext uri="{28A0092B-C50C-407E-A947-70E740481C1C}">
                <a14:useLocalDpi xmlns:a14="http://schemas.microsoft.com/office/drawing/2010/main" val="0"/>
              </a:ext>
            </a:extLst>
          </a:blip>
          <a:srcRect/>
          <a:stretch>
            <a:fillRect/>
          </a:stretch>
        </p:blipFill>
        <p:spPr bwMode="auto">
          <a:xfrm>
            <a:off x="990600" y="1339850"/>
            <a:ext cx="2451100" cy="711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nvGrpSpPr>
          <p:cNvPr id="2" name="Group 1" descr="(y prime)/y = (x^2 + 2 x + 2)/((x minus 2)(x^2 + 1)). Simplify.&#10;"/>
          <p:cNvGrpSpPr>
            <a:grpSpLocks/>
          </p:cNvGrpSpPr>
          <p:nvPr/>
        </p:nvGrpSpPr>
        <p:grpSpPr bwMode="auto">
          <a:xfrm>
            <a:off x="579438" y="4983163"/>
            <a:ext cx="6642094" cy="885825"/>
            <a:chOff x="578964" y="4982591"/>
            <a:chExt cx="6642574" cy="885825"/>
          </a:xfrm>
        </p:grpSpPr>
        <p:pic>
          <p:nvPicPr>
            <p:cNvPr id="30731" name="Picture 12" descr="= (x^2 + 2 x + 2)/((x minus 2)(x^2 + 1)). Simplify."/>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52513" y="5083175"/>
              <a:ext cx="6169025" cy="784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732" name="Picture 11" descr="(y prime/y)"/>
            <p:cNvPicPr>
              <a:picLocks noChangeAspect="1" noChangeArrowheads="1"/>
            </p:cNvPicPr>
            <p:nvPr/>
          </p:nvPicPr>
          <p:blipFill>
            <a:blip r:embed="rId5">
              <a:extLst>
                <a:ext uri="{28A0092B-C50C-407E-A947-70E740481C1C}">
                  <a14:useLocalDpi xmlns:a14="http://schemas.microsoft.com/office/drawing/2010/main" val="0"/>
                </a:ext>
              </a:extLst>
            </a:blip>
            <a:srcRect r="92305"/>
            <a:stretch>
              <a:fillRect/>
            </a:stretch>
          </p:blipFill>
          <p:spPr bwMode="auto">
            <a:xfrm>
              <a:off x="578964" y="4982591"/>
              <a:ext cx="540152" cy="885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59406"/>
                                        </p:tgtEl>
                                        <p:attrNameLst>
                                          <p:attrName>style.visibility</p:attrName>
                                        </p:attrNameLst>
                                      </p:cBhvr>
                                      <p:to>
                                        <p:strVal val="visible"/>
                                      </p:to>
                                    </p:set>
                                    <p:animEffect transition="in" filter="fade">
                                      <p:cBhvr>
                                        <p:cTn id="7" dur="1000"/>
                                        <p:tgtEl>
                                          <p:spTgt spid="59406"/>
                                        </p:tgtEl>
                                      </p:cBhvr>
                                    </p:animEffect>
                                    <p:anim calcmode="lin" valueType="num">
                                      <p:cBhvr>
                                        <p:cTn id="8" dur="1000" fill="hold"/>
                                        <p:tgtEl>
                                          <p:spTgt spid="59406"/>
                                        </p:tgtEl>
                                        <p:attrNameLst>
                                          <p:attrName>ppt_x</p:attrName>
                                        </p:attrNameLst>
                                      </p:cBhvr>
                                      <p:tavLst>
                                        <p:tav tm="0">
                                          <p:val>
                                            <p:strVal val="#ppt_x"/>
                                          </p:val>
                                        </p:tav>
                                        <p:tav tm="100000">
                                          <p:val>
                                            <p:strVal val="#ppt_x"/>
                                          </p:val>
                                        </p:tav>
                                      </p:tavLst>
                                    </p:anim>
                                    <p:anim calcmode="lin" valueType="num">
                                      <p:cBhvr>
                                        <p:cTn id="9" dur="900" decel="100000" fill="hold"/>
                                        <p:tgtEl>
                                          <p:spTgt spid="59406"/>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59406"/>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7" presetClass="entr" presetSubtype="0" fill="hold" nodeType="clickEffect">
                                  <p:stCondLst>
                                    <p:cond delay="0"/>
                                  </p:stCondLst>
                                  <p:childTnLst>
                                    <p:set>
                                      <p:cBhvr>
                                        <p:cTn id="14" dur="1" fill="hold">
                                          <p:stCondLst>
                                            <p:cond delay="0"/>
                                          </p:stCondLst>
                                        </p:cTn>
                                        <p:tgtEl>
                                          <p:spTgt spid="15"/>
                                        </p:tgtEl>
                                        <p:attrNameLst>
                                          <p:attrName>style.visibility</p:attrName>
                                        </p:attrNameLst>
                                      </p:cBhvr>
                                      <p:to>
                                        <p:strVal val="visible"/>
                                      </p:to>
                                    </p:set>
                                    <p:animEffect transition="in" filter="fade">
                                      <p:cBhvr>
                                        <p:cTn id="15" dur="1000"/>
                                        <p:tgtEl>
                                          <p:spTgt spid="15"/>
                                        </p:tgtEl>
                                      </p:cBhvr>
                                    </p:animEffect>
                                    <p:anim calcmode="lin" valueType="num">
                                      <p:cBhvr>
                                        <p:cTn id="16" dur="1000" fill="hold"/>
                                        <p:tgtEl>
                                          <p:spTgt spid="15"/>
                                        </p:tgtEl>
                                        <p:attrNameLst>
                                          <p:attrName>ppt_x</p:attrName>
                                        </p:attrNameLst>
                                      </p:cBhvr>
                                      <p:tavLst>
                                        <p:tav tm="0">
                                          <p:val>
                                            <p:strVal val="#ppt_x"/>
                                          </p:val>
                                        </p:tav>
                                        <p:tav tm="100000">
                                          <p:val>
                                            <p:strVal val="#ppt_x"/>
                                          </p:val>
                                        </p:tav>
                                      </p:tavLst>
                                    </p:anim>
                                    <p:anim calcmode="lin" valueType="num">
                                      <p:cBhvr>
                                        <p:cTn id="17" dur="900" decel="100000" fill="hold"/>
                                        <p:tgtEl>
                                          <p:spTgt spid="15"/>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15"/>
                                        </p:tgtEl>
                                        <p:attrNameLst>
                                          <p:attrName>ppt_y</p:attrName>
                                        </p:attrNameLst>
                                      </p:cBhvr>
                                      <p:tavLst>
                                        <p:tav tm="0">
                                          <p:val>
                                            <p:strVal val="#ppt_y-.03"/>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37" presetClass="entr" presetSubtype="0" fill="hold" nodeType="clickEffect">
                                  <p:stCondLst>
                                    <p:cond delay="0"/>
                                  </p:stCondLst>
                                  <p:childTnLst>
                                    <p:set>
                                      <p:cBhvr>
                                        <p:cTn id="22" dur="1" fill="hold">
                                          <p:stCondLst>
                                            <p:cond delay="0"/>
                                          </p:stCondLst>
                                        </p:cTn>
                                        <p:tgtEl>
                                          <p:spTgt spid="16"/>
                                        </p:tgtEl>
                                        <p:attrNameLst>
                                          <p:attrName>style.visibility</p:attrName>
                                        </p:attrNameLst>
                                      </p:cBhvr>
                                      <p:to>
                                        <p:strVal val="visible"/>
                                      </p:to>
                                    </p:set>
                                    <p:animEffect transition="in" filter="fade">
                                      <p:cBhvr>
                                        <p:cTn id="23" dur="1000"/>
                                        <p:tgtEl>
                                          <p:spTgt spid="16"/>
                                        </p:tgtEl>
                                      </p:cBhvr>
                                    </p:animEffect>
                                    <p:anim calcmode="lin" valueType="num">
                                      <p:cBhvr>
                                        <p:cTn id="24" dur="1000" fill="hold"/>
                                        <p:tgtEl>
                                          <p:spTgt spid="16"/>
                                        </p:tgtEl>
                                        <p:attrNameLst>
                                          <p:attrName>ppt_x</p:attrName>
                                        </p:attrNameLst>
                                      </p:cBhvr>
                                      <p:tavLst>
                                        <p:tav tm="0">
                                          <p:val>
                                            <p:strVal val="#ppt_x"/>
                                          </p:val>
                                        </p:tav>
                                        <p:tav tm="100000">
                                          <p:val>
                                            <p:strVal val="#ppt_x"/>
                                          </p:val>
                                        </p:tav>
                                      </p:tavLst>
                                    </p:anim>
                                    <p:anim calcmode="lin" valueType="num">
                                      <p:cBhvr>
                                        <p:cTn id="25" dur="900" decel="100000" fill="hold"/>
                                        <p:tgtEl>
                                          <p:spTgt spid="16"/>
                                        </p:tgtEl>
                                        <p:attrNameLst>
                                          <p:attrName>ppt_y</p:attrName>
                                        </p:attrNameLst>
                                      </p:cBhvr>
                                      <p:tavLst>
                                        <p:tav tm="0">
                                          <p:val>
                                            <p:strVal val="#ppt_y+1"/>
                                          </p:val>
                                        </p:tav>
                                        <p:tav tm="100000">
                                          <p:val>
                                            <p:strVal val="#ppt_y-.03"/>
                                          </p:val>
                                        </p:tav>
                                      </p:tavLst>
                                    </p:anim>
                                    <p:anim calcmode="lin" valueType="num">
                                      <p:cBhvr>
                                        <p:cTn id="26" dur="100" accel="100000" fill="hold">
                                          <p:stCondLst>
                                            <p:cond delay="900"/>
                                          </p:stCondLst>
                                        </p:cTn>
                                        <p:tgtEl>
                                          <p:spTgt spid="16"/>
                                        </p:tgtEl>
                                        <p:attrNameLst>
                                          <p:attrName>ppt_y</p:attrName>
                                        </p:attrNameLst>
                                      </p:cBhvr>
                                      <p:tavLst>
                                        <p:tav tm="0">
                                          <p:val>
                                            <p:strVal val="#ppt_y-.03"/>
                                          </p:val>
                                        </p:tav>
                                        <p:tav tm="100000">
                                          <p:val>
                                            <p:strVal val="#ppt_y"/>
                                          </p:val>
                                        </p:tav>
                                      </p:tavLst>
                                    </p:anim>
                                  </p:childTnLst>
                                </p:cTn>
                              </p:par>
                            </p:childTnLst>
                          </p:cTn>
                        </p:par>
                      </p:childTnLst>
                    </p:cTn>
                  </p:par>
                  <p:par>
                    <p:cTn id="27" fill="hold" nodeType="clickPar">
                      <p:stCondLst>
                        <p:cond delay="indefinite"/>
                      </p:stCondLst>
                      <p:childTnLst>
                        <p:par>
                          <p:cTn id="28" fill="hold" nodeType="withGroup">
                            <p:stCondLst>
                              <p:cond delay="0"/>
                            </p:stCondLst>
                            <p:childTnLst>
                              <p:par>
                                <p:cTn id="29" presetID="37" presetClass="entr" presetSubtype="0" fill="hold" nodeType="clickEffect">
                                  <p:stCondLst>
                                    <p:cond delay="0"/>
                                  </p:stCondLst>
                                  <p:childTnLst>
                                    <p:set>
                                      <p:cBhvr>
                                        <p:cTn id="30" dur="1" fill="hold">
                                          <p:stCondLst>
                                            <p:cond delay="0"/>
                                          </p:stCondLst>
                                        </p:cTn>
                                        <p:tgtEl>
                                          <p:spTgt spid="2"/>
                                        </p:tgtEl>
                                        <p:attrNameLst>
                                          <p:attrName>style.visibility</p:attrName>
                                        </p:attrNameLst>
                                      </p:cBhvr>
                                      <p:to>
                                        <p:strVal val="visible"/>
                                      </p:to>
                                    </p:set>
                                    <p:animEffect transition="in" filter="fade">
                                      <p:cBhvr>
                                        <p:cTn id="31" dur="1000"/>
                                        <p:tgtEl>
                                          <p:spTgt spid="2"/>
                                        </p:tgtEl>
                                      </p:cBhvr>
                                    </p:animEffect>
                                    <p:anim calcmode="lin" valueType="num">
                                      <p:cBhvr>
                                        <p:cTn id="32" dur="1000" fill="hold"/>
                                        <p:tgtEl>
                                          <p:spTgt spid="2"/>
                                        </p:tgtEl>
                                        <p:attrNameLst>
                                          <p:attrName>ppt_x</p:attrName>
                                        </p:attrNameLst>
                                      </p:cBhvr>
                                      <p:tavLst>
                                        <p:tav tm="0">
                                          <p:val>
                                            <p:strVal val="#ppt_x"/>
                                          </p:val>
                                        </p:tav>
                                        <p:tav tm="100000">
                                          <p:val>
                                            <p:strVal val="#ppt_x"/>
                                          </p:val>
                                        </p:tav>
                                      </p:tavLst>
                                    </p:anim>
                                    <p:anim calcmode="lin" valueType="num">
                                      <p:cBhvr>
                                        <p:cTn id="33" dur="900" decel="100000" fill="hold"/>
                                        <p:tgtEl>
                                          <p:spTgt spid="2"/>
                                        </p:tgtEl>
                                        <p:attrNameLst>
                                          <p:attrName>ppt_y</p:attrName>
                                        </p:attrNameLst>
                                      </p:cBhvr>
                                      <p:tavLst>
                                        <p:tav tm="0">
                                          <p:val>
                                            <p:strVal val="#ppt_y+1"/>
                                          </p:val>
                                        </p:tav>
                                        <p:tav tm="100000">
                                          <p:val>
                                            <p:strVal val="#ppt_y-.03"/>
                                          </p:val>
                                        </p:tav>
                                      </p:tavLst>
                                    </p:anim>
                                    <p:anim calcmode="lin" valueType="num">
                                      <p:cBhvr>
                                        <p:cTn id="34"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1746" name="Rectangle 2"/>
          <p:cNvSpPr>
            <a:spLocks noGrp="1" noChangeArrowheads="1"/>
          </p:cNvSpPr>
          <p:nvPr>
            <p:ph type="title"/>
          </p:nvPr>
        </p:nvSpPr>
        <p:spPr>
          <a:xfrm>
            <a:off x="549275" y="320675"/>
            <a:ext cx="8229600" cy="685800"/>
          </a:xfrm>
        </p:spPr>
        <p:txBody>
          <a:bodyPr/>
          <a:lstStyle/>
          <a:p>
            <a:pPr eaLnBrk="1" hangingPunct="1"/>
            <a:r>
              <a:rPr lang="en-US" altLang="en-US" sz="4000" smtClean="0">
                <a:solidFill>
                  <a:schemeClr val="bg1"/>
                </a:solidFill>
              </a:rPr>
              <a:t>Example 6 – </a:t>
            </a:r>
            <a:r>
              <a:rPr lang="en-US" altLang="en-US" sz="4000" i="1" smtClean="0">
                <a:solidFill>
                  <a:schemeClr val="bg1"/>
                </a:solidFill>
              </a:rPr>
              <a:t>Solution</a:t>
            </a:r>
          </a:p>
        </p:txBody>
      </p:sp>
      <p:pic>
        <p:nvPicPr>
          <p:cNvPr id="31747" name="Picture 13" descr="y prime = y[(x^2 + 2 x + 2)/((x minus 2)(x^2 + 1)). Solve for y prime.&#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1103313" y="1447800"/>
            <a:ext cx="6756400"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31748" name="Text Box 9"/>
          <p:cNvSpPr txBox="1">
            <a:spLocks noChangeArrowheads="1"/>
          </p:cNvSpPr>
          <p:nvPr/>
        </p:nvSpPr>
        <p:spPr bwMode="auto">
          <a:xfrm>
            <a:off x="8229600" y="685800"/>
            <a:ext cx="822325" cy="3651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lstStyle>
            <a:lvl1pPr>
              <a:spcBef>
                <a:spcPct val="20000"/>
              </a:spcBef>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r" eaLnBrk="1" hangingPunct="1">
              <a:spcBef>
                <a:spcPct val="0"/>
              </a:spcBef>
              <a:buFontTx/>
              <a:buNone/>
            </a:pPr>
            <a:r>
              <a:rPr lang="en-US" altLang="en-US" sz="1800">
                <a:solidFill>
                  <a:schemeClr val="bg1"/>
                </a:solidFill>
              </a:rPr>
              <a:t>cont’d</a:t>
            </a:r>
          </a:p>
        </p:txBody>
      </p:sp>
      <p:grpSp>
        <p:nvGrpSpPr>
          <p:cNvPr id="2" name="Group 1" descr="y prime = (((x minus 2)^2)/sqrt(x^2 + 1))[(x^2 + 2 x + 2)/((x minus 2)(x^2 + 1))]. Substitute for y.&#10;"/>
          <p:cNvGrpSpPr>
            <a:grpSpLocks/>
          </p:cNvGrpSpPr>
          <p:nvPr/>
        </p:nvGrpSpPr>
        <p:grpSpPr bwMode="auto">
          <a:xfrm>
            <a:off x="1139826" y="2651129"/>
            <a:ext cx="7018342" cy="854077"/>
            <a:chOff x="1139980" y="2651080"/>
            <a:chExt cx="7018183" cy="854121"/>
          </a:xfrm>
        </p:grpSpPr>
        <p:pic>
          <p:nvPicPr>
            <p:cNvPr id="31753" name="Picture 14" descr="= (((x minus 2)^2)/sqrt(x^2 + 1))[(x^2 + 2 x + 2)/((x minus 2)(x^2 + 1))]. Substitute for y."/>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360488" y="2679701"/>
              <a:ext cx="6797675"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54" name="Picture 13" descr="y prime"/>
            <p:cNvPicPr>
              <a:picLocks noChangeAspect="1" noChangeArrowheads="1"/>
            </p:cNvPicPr>
            <p:nvPr/>
          </p:nvPicPr>
          <p:blipFill>
            <a:blip r:embed="rId2">
              <a:extLst>
                <a:ext uri="{28A0092B-C50C-407E-A947-70E740481C1C}">
                  <a14:useLocalDpi xmlns:a14="http://schemas.microsoft.com/office/drawing/2010/main" val="0"/>
                </a:ext>
              </a:extLst>
            </a:blip>
            <a:srcRect r="93472"/>
            <a:stretch>
              <a:fillRect/>
            </a:stretch>
          </p:blipFill>
          <p:spPr bwMode="auto">
            <a:xfrm>
              <a:off x="1139980" y="2651080"/>
              <a:ext cx="441016"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grpSp>
        <p:nvGrpSpPr>
          <p:cNvPr id="3" name="Group 2" descr="y prime = ((x minus 2)(x^2 + 2 x + 2))/((x^2 + 1)^(3/2)). Simplify.&#10;"/>
          <p:cNvGrpSpPr>
            <a:grpSpLocks/>
          </p:cNvGrpSpPr>
          <p:nvPr/>
        </p:nvGrpSpPr>
        <p:grpSpPr bwMode="auto">
          <a:xfrm>
            <a:off x="1128713" y="3860800"/>
            <a:ext cx="6448425" cy="863600"/>
            <a:chOff x="1129482" y="3860231"/>
            <a:chExt cx="6447656" cy="864169"/>
          </a:xfrm>
        </p:grpSpPr>
        <p:pic>
          <p:nvPicPr>
            <p:cNvPr id="31751" name="Picture 15" descr=" = ((x minus 2)(x^2 + 2 x + 2))/((x^2 + 1)^(3/2)). Simplify."/>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408113" y="3960813"/>
              <a:ext cx="6169025" cy="7635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1752" name="Picture 13" descr="y prime"/>
            <p:cNvPicPr>
              <a:picLocks noChangeAspect="1" noChangeArrowheads="1"/>
            </p:cNvPicPr>
            <p:nvPr/>
          </p:nvPicPr>
          <p:blipFill>
            <a:blip r:embed="rId2">
              <a:extLst>
                <a:ext uri="{28A0092B-C50C-407E-A947-70E740481C1C}">
                  <a14:useLocalDpi xmlns:a14="http://schemas.microsoft.com/office/drawing/2010/main" val="0"/>
                </a:ext>
              </a:extLst>
            </a:blip>
            <a:srcRect r="93660"/>
            <a:stretch>
              <a:fillRect/>
            </a:stretch>
          </p:blipFill>
          <p:spPr bwMode="auto">
            <a:xfrm>
              <a:off x="1129482" y="3860231"/>
              <a:ext cx="428388" cy="8255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grpSp>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2"/>
                                        </p:tgtEl>
                                        <p:attrNameLst>
                                          <p:attrName>style.visibility</p:attrName>
                                        </p:attrNameLst>
                                      </p:cBhvr>
                                      <p:to>
                                        <p:strVal val="visible"/>
                                      </p:to>
                                    </p:set>
                                    <p:animEffect transition="in" filter="fade">
                                      <p:cBhvr>
                                        <p:cTn id="7" dur="1000"/>
                                        <p:tgtEl>
                                          <p:spTgt spid="2"/>
                                        </p:tgtEl>
                                      </p:cBhvr>
                                    </p:animEffect>
                                    <p:anim calcmode="lin" valueType="num">
                                      <p:cBhvr>
                                        <p:cTn id="8" dur="1000" fill="hold"/>
                                        <p:tgtEl>
                                          <p:spTgt spid="2"/>
                                        </p:tgtEl>
                                        <p:attrNameLst>
                                          <p:attrName>ppt_x</p:attrName>
                                        </p:attrNameLst>
                                      </p:cBhvr>
                                      <p:tavLst>
                                        <p:tav tm="0">
                                          <p:val>
                                            <p:strVal val="#ppt_x"/>
                                          </p:val>
                                        </p:tav>
                                        <p:tav tm="100000">
                                          <p:val>
                                            <p:strVal val="#ppt_x"/>
                                          </p:val>
                                        </p:tav>
                                      </p:tavLst>
                                    </p:anim>
                                    <p:anim calcmode="lin" valueType="num">
                                      <p:cBhvr>
                                        <p:cTn id="9" dur="900" decel="100000" fill="hold"/>
                                        <p:tgtEl>
                                          <p:spTgt spid="2"/>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2"/>
                                        </p:tgtEl>
                                        <p:attrNameLst>
                                          <p:attrName>ppt_y</p:attrName>
                                        </p:attrNameLst>
                                      </p:cBhvr>
                                      <p:tavLst>
                                        <p:tav tm="0">
                                          <p:val>
                                            <p:strVal val="#ppt_y-.03"/>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37" presetClass="entr" presetSubtype="0" fill="hold" nodeType="clickEffect">
                                  <p:stCondLst>
                                    <p:cond delay="0"/>
                                  </p:stCondLst>
                                  <p:childTnLst>
                                    <p:set>
                                      <p:cBhvr>
                                        <p:cTn id="14" dur="1" fill="hold">
                                          <p:stCondLst>
                                            <p:cond delay="0"/>
                                          </p:stCondLst>
                                        </p:cTn>
                                        <p:tgtEl>
                                          <p:spTgt spid="3"/>
                                        </p:tgtEl>
                                        <p:attrNameLst>
                                          <p:attrName>style.visibility</p:attrName>
                                        </p:attrNameLst>
                                      </p:cBhvr>
                                      <p:to>
                                        <p:strVal val="visible"/>
                                      </p:to>
                                    </p:set>
                                    <p:animEffect transition="in" filter="fade">
                                      <p:cBhvr>
                                        <p:cTn id="15" dur="1000"/>
                                        <p:tgtEl>
                                          <p:spTgt spid="3"/>
                                        </p:tgtEl>
                                      </p:cBhvr>
                                    </p:animEffect>
                                    <p:anim calcmode="lin" valueType="num">
                                      <p:cBhvr>
                                        <p:cTn id="16" dur="1000" fill="hold"/>
                                        <p:tgtEl>
                                          <p:spTgt spid="3"/>
                                        </p:tgtEl>
                                        <p:attrNameLst>
                                          <p:attrName>ppt_x</p:attrName>
                                        </p:attrNameLst>
                                      </p:cBhvr>
                                      <p:tavLst>
                                        <p:tav tm="0">
                                          <p:val>
                                            <p:strVal val="#ppt_x"/>
                                          </p:val>
                                        </p:tav>
                                        <p:tav tm="100000">
                                          <p:val>
                                            <p:strVal val="#ppt_x"/>
                                          </p:val>
                                        </p:tav>
                                      </p:tavLst>
                                    </p:anim>
                                    <p:anim calcmode="lin" valueType="num">
                                      <p:cBhvr>
                                        <p:cTn id="17" dur="900" decel="100000" fill="hold"/>
                                        <p:tgtEl>
                                          <p:spTgt spid="3"/>
                                        </p:tgtEl>
                                        <p:attrNameLst>
                                          <p:attrName>ppt_y</p:attrName>
                                        </p:attrNameLst>
                                      </p:cBhvr>
                                      <p:tavLst>
                                        <p:tav tm="0">
                                          <p:val>
                                            <p:strVal val="#ppt_y+1"/>
                                          </p:val>
                                        </p:tav>
                                        <p:tav tm="100000">
                                          <p:val>
                                            <p:strVal val="#ppt_y-.03"/>
                                          </p:val>
                                        </p:tav>
                                      </p:tavLst>
                                    </p:anim>
                                    <p:anim calcmode="lin" valueType="num">
                                      <p:cBhvr>
                                        <p:cTn id="18" dur="100" accel="100000" fill="hold">
                                          <p:stCondLst>
                                            <p:cond delay="900"/>
                                          </p:stCondLst>
                                        </p:cTn>
                                        <p:tgtEl>
                                          <p:spTgt spid="3"/>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Rectangle 7"/>
          <p:cNvSpPr>
            <a:spLocks noGrp="1" noChangeArrowheads="1"/>
          </p:cNvSpPr>
          <p:nvPr>
            <p:ph type="title"/>
          </p:nvPr>
        </p:nvSpPr>
        <p:spPr>
          <a:xfrm>
            <a:off x="547688" y="319088"/>
            <a:ext cx="8229600" cy="685800"/>
          </a:xfrm>
          <a:noFill/>
        </p:spPr>
        <p:txBody>
          <a:bodyPr/>
          <a:lstStyle/>
          <a:p>
            <a:pPr eaLnBrk="1" hangingPunct="1"/>
            <a:r>
              <a:rPr lang="en-US" altLang="en-US" sz="2800" smtClean="0">
                <a:solidFill>
                  <a:schemeClr val="bg1"/>
                </a:solidFill>
              </a:rPr>
              <a:t>The Derivative of the Natural Logarithmic Function</a:t>
            </a:r>
          </a:p>
        </p:txBody>
      </p:sp>
      <p:sp>
        <p:nvSpPr>
          <p:cNvPr id="32771" name="TextBox 6"/>
          <p:cNvSpPr txBox="1">
            <a:spLocks noChangeArrowheads="1"/>
          </p:cNvSpPr>
          <p:nvPr/>
        </p:nvSpPr>
        <p:spPr bwMode="auto">
          <a:xfrm>
            <a:off x="457200" y="1371600"/>
            <a:ext cx="8229600"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a:t>Because the natural logarithm is undefined for negative numbers, you will often encounter expressions of the form</a:t>
            </a:r>
          </a:p>
          <a:p>
            <a:pPr eaLnBrk="1" hangingPunct="1">
              <a:spcBef>
                <a:spcPct val="0"/>
              </a:spcBef>
              <a:buFontTx/>
              <a:buNone/>
            </a:pPr>
            <a:r>
              <a:rPr lang="en-US" altLang="en-US"/>
              <a:t>         The next theorem states that you can differentiate functions of the form                 as though the absolute value notation was not present. </a:t>
            </a:r>
          </a:p>
          <a:p>
            <a:pPr eaLnBrk="1" hangingPunct="1">
              <a:spcBef>
                <a:spcPct val="0"/>
              </a:spcBef>
              <a:buFontTx/>
              <a:buNone/>
            </a:pPr>
            <a:r>
              <a:rPr lang="en-US" altLang="en-US"/>
              <a:t>         </a:t>
            </a:r>
          </a:p>
          <a:p>
            <a:pPr eaLnBrk="1" hangingPunct="1">
              <a:spcBef>
                <a:spcPct val="0"/>
              </a:spcBef>
              <a:buFontTx/>
              <a:buNone/>
            </a:pPr>
            <a:endParaRPr lang="en-US" altLang="en-US"/>
          </a:p>
        </p:txBody>
      </p:sp>
      <p:pic>
        <p:nvPicPr>
          <p:cNvPr id="32772" name="Picture 8" descr="ln(abs(u)).&#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485775" y="2139950"/>
            <a:ext cx="790575" cy="390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773" name="Picture 9" descr="y = ln(abs(u)).&#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359150" y="2533650"/>
            <a:ext cx="1295400" cy="4048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2774" name="Picture 1" descr="Theorem 5.4. Derivative involving absolute value. If u is a differentiable function of x such that u != 0, then (d/(d x))[ln(abs(u))] = (u prime)/u.&#10;"/>
          <p:cNvPicPr>
            <a:picLocks noChangeAspect="1"/>
          </p:cNvPicPr>
          <p:nvPr/>
        </p:nvPicPr>
        <p:blipFill>
          <a:blip r:embed="rId4">
            <a:extLst>
              <a:ext uri="{28A0092B-C50C-407E-A947-70E740481C1C}">
                <a14:useLocalDpi xmlns:a14="http://schemas.microsoft.com/office/drawing/2010/main" val="0"/>
              </a:ext>
            </a:extLst>
          </a:blip>
          <a:srcRect/>
          <a:stretch>
            <a:fillRect/>
          </a:stretch>
        </p:blipFill>
        <p:spPr bwMode="auto">
          <a:xfrm>
            <a:off x="862013" y="3590925"/>
            <a:ext cx="7812087" cy="18049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Rectangle 7"/>
          <p:cNvSpPr>
            <a:spLocks noGrp="1" noChangeArrowheads="1"/>
          </p:cNvSpPr>
          <p:nvPr>
            <p:ph type="body" idx="1"/>
          </p:nvPr>
        </p:nvSpPr>
        <p:spPr>
          <a:xfrm>
            <a:off x="457200" y="1370013"/>
            <a:ext cx="8229600" cy="5256212"/>
          </a:xfrm>
        </p:spPr>
        <p:txBody>
          <a:bodyPr/>
          <a:lstStyle/>
          <a:p>
            <a:pPr marL="350838" indent="-350838">
              <a:lnSpc>
                <a:spcPct val="90000"/>
              </a:lnSpc>
              <a:spcBef>
                <a:spcPct val="0"/>
              </a:spcBef>
              <a:buClr>
                <a:srgbClr val="D7181E"/>
              </a:buClr>
              <a:buFont typeface="Wingdings" panose="05000000000000000000" pitchFamily="2" charset="2"/>
              <a:buChar char="n"/>
              <a:defRPr/>
            </a:pPr>
            <a:r>
              <a:rPr lang="en-US" altLang="en-US" sz="2800" kern="1200" dirty="0">
                <a:cs typeface="Arial" panose="020B0604020202020204" pitchFamily="34" charset="0"/>
              </a:rPr>
              <a:t>Develop and use properties of the natural logarithmic function.</a:t>
            </a:r>
          </a:p>
          <a:p>
            <a:pPr marL="350838" indent="-350838">
              <a:lnSpc>
                <a:spcPct val="90000"/>
              </a:lnSpc>
              <a:spcBef>
                <a:spcPct val="0"/>
              </a:spcBef>
              <a:buClr>
                <a:srgbClr val="D7181E"/>
              </a:buClr>
              <a:buFont typeface="Wingdings" panose="05000000000000000000" pitchFamily="2" charset="2"/>
              <a:buChar char="n"/>
              <a:defRPr/>
            </a:pPr>
            <a:endParaRPr lang="en-US" altLang="en-US" sz="2800" kern="1200" dirty="0">
              <a:cs typeface="Arial" panose="020B0604020202020204" pitchFamily="34" charset="0"/>
            </a:endParaRPr>
          </a:p>
          <a:p>
            <a:pPr marL="350838" indent="-350838">
              <a:lnSpc>
                <a:spcPct val="90000"/>
              </a:lnSpc>
              <a:spcBef>
                <a:spcPct val="0"/>
              </a:spcBef>
              <a:buClr>
                <a:srgbClr val="D7181E"/>
              </a:buClr>
              <a:buFont typeface="Wingdings" panose="05000000000000000000" pitchFamily="2" charset="2"/>
              <a:buChar char="n"/>
              <a:defRPr/>
            </a:pPr>
            <a:r>
              <a:rPr lang="en-US" altLang="en-US" sz="2800" kern="1200" dirty="0">
                <a:cs typeface="Arial" panose="020B0604020202020204" pitchFamily="34" charset="0"/>
              </a:rPr>
              <a:t>Understand the definition of the number </a:t>
            </a:r>
            <a:r>
              <a:rPr lang="en-US" altLang="en-US" sz="2800" i="1" kern="1200" dirty="0">
                <a:cs typeface="Arial" panose="020B0604020202020204" pitchFamily="34" charset="0"/>
              </a:rPr>
              <a:t>e</a:t>
            </a:r>
            <a:r>
              <a:rPr lang="en-US" altLang="en-US" sz="2800" kern="1200" dirty="0">
                <a:cs typeface="Arial" panose="020B0604020202020204" pitchFamily="34" charset="0"/>
              </a:rPr>
              <a:t>.</a:t>
            </a:r>
          </a:p>
          <a:p>
            <a:pPr marL="350838" indent="-350838">
              <a:lnSpc>
                <a:spcPct val="90000"/>
              </a:lnSpc>
              <a:spcBef>
                <a:spcPct val="0"/>
              </a:spcBef>
              <a:buClr>
                <a:srgbClr val="D7181E"/>
              </a:buClr>
              <a:buFont typeface="Wingdings" panose="05000000000000000000" pitchFamily="2" charset="2"/>
              <a:buChar char="n"/>
              <a:defRPr/>
            </a:pPr>
            <a:endParaRPr lang="en-US" altLang="en-US" sz="2800" kern="1200" dirty="0">
              <a:cs typeface="Arial" panose="020B0604020202020204" pitchFamily="34" charset="0"/>
            </a:endParaRPr>
          </a:p>
          <a:p>
            <a:pPr marL="350838" indent="-350838">
              <a:lnSpc>
                <a:spcPct val="90000"/>
              </a:lnSpc>
              <a:spcBef>
                <a:spcPct val="0"/>
              </a:spcBef>
              <a:buClr>
                <a:srgbClr val="D7181E"/>
              </a:buClr>
              <a:buFont typeface="Wingdings" panose="05000000000000000000" pitchFamily="2" charset="2"/>
              <a:buChar char="n"/>
              <a:defRPr/>
            </a:pPr>
            <a:r>
              <a:rPr lang="en-US" altLang="en-US" sz="2800" kern="1200" dirty="0">
                <a:cs typeface="Arial" panose="020B0604020202020204" pitchFamily="34" charset="0"/>
              </a:rPr>
              <a:t>Find derivatives of functions involving the natural logarithmic function</a:t>
            </a:r>
            <a:r>
              <a:rPr lang="en-US" altLang="en-US" dirty="0" smtClean="0"/>
              <a:t>.</a:t>
            </a:r>
          </a:p>
        </p:txBody>
      </p:sp>
      <p:sp>
        <p:nvSpPr>
          <p:cNvPr id="6147" name="Text Box 5"/>
          <p:cNvSpPr txBox="1">
            <a:spLocks noChangeArrowheads="1"/>
          </p:cNvSpPr>
          <p:nvPr/>
        </p:nvSpPr>
        <p:spPr bwMode="auto">
          <a:xfrm>
            <a:off x="547688" y="319088"/>
            <a:ext cx="8226425" cy="685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spcBef>
                <a:spcPct val="50000"/>
              </a:spcBef>
              <a:buFontTx/>
              <a:buNone/>
            </a:pPr>
            <a:r>
              <a:rPr lang="en-US" altLang="en-US" sz="4000">
                <a:solidFill>
                  <a:schemeClr val="bg1"/>
                </a:solidFill>
              </a:rPr>
              <a:t>Objectives</a:t>
            </a:r>
          </a:p>
        </p:txBody>
      </p:sp>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Rectangle 2"/>
          <p:cNvSpPr>
            <a:spLocks noGrp="1" noChangeArrowheads="1"/>
          </p:cNvSpPr>
          <p:nvPr>
            <p:ph type="title"/>
          </p:nvPr>
        </p:nvSpPr>
        <p:spPr>
          <a:xfrm>
            <a:off x="549275" y="320675"/>
            <a:ext cx="8229600" cy="685800"/>
          </a:xfrm>
        </p:spPr>
        <p:txBody>
          <a:bodyPr/>
          <a:lstStyle/>
          <a:p>
            <a:pPr eaLnBrk="1" hangingPunct="1"/>
            <a:r>
              <a:rPr lang="en-US" altLang="en-US" sz="2900" smtClean="0">
                <a:solidFill>
                  <a:schemeClr val="bg1"/>
                </a:solidFill>
              </a:rPr>
              <a:t>Example 7 – </a:t>
            </a:r>
            <a:r>
              <a:rPr lang="en-US" altLang="en-US" sz="2900" i="1" smtClean="0">
                <a:solidFill>
                  <a:schemeClr val="bg1"/>
                </a:solidFill>
              </a:rPr>
              <a:t>Derivative Involving Absolute Value</a:t>
            </a:r>
          </a:p>
        </p:txBody>
      </p:sp>
      <p:sp>
        <p:nvSpPr>
          <p:cNvPr id="62467" name="Rectangle 3"/>
          <p:cNvSpPr>
            <a:spLocks noGrp="1" noChangeArrowheads="1"/>
          </p:cNvSpPr>
          <p:nvPr>
            <p:ph type="body" idx="1"/>
          </p:nvPr>
        </p:nvSpPr>
        <p:spPr>
          <a:xfrm>
            <a:off x="457200" y="1370013"/>
            <a:ext cx="8229600" cy="5256212"/>
          </a:xfrm>
        </p:spPr>
        <p:txBody>
          <a:bodyPr/>
          <a:lstStyle/>
          <a:p>
            <a:pPr eaLnBrk="1" hangingPunct="1">
              <a:buFont typeface="Wingdings" panose="05000000000000000000" pitchFamily="2" charset="2"/>
              <a:buNone/>
              <a:defRPr/>
            </a:pPr>
            <a:r>
              <a:rPr lang="en-US" altLang="en-US" dirty="0" smtClean="0"/>
              <a:t>Find the derivative of</a:t>
            </a:r>
          </a:p>
          <a:p>
            <a:pPr eaLnBrk="1" hangingPunct="1">
              <a:buFont typeface="Wingdings" panose="05000000000000000000" pitchFamily="2" charset="2"/>
              <a:buNone/>
              <a:defRPr/>
            </a:pPr>
            <a:endParaRPr lang="en-US" altLang="en-US" sz="800" dirty="0" smtClean="0"/>
          </a:p>
          <a:p>
            <a:pPr eaLnBrk="1" hangingPunct="1">
              <a:buFont typeface="Wingdings" panose="05000000000000000000" pitchFamily="2" charset="2"/>
              <a:buNone/>
              <a:defRPr/>
            </a:pPr>
            <a:r>
              <a:rPr lang="en-US" altLang="en-US" dirty="0" smtClean="0"/>
              <a:t>                   </a:t>
            </a:r>
            <a:r>
              <a:rPr lang="en-US" altLang="en-US" i="1" dirty="0" smtClean="0"/>
              <a:t>f</a:t>
            </a:r>
            <a:r>
              <a:rPr lang="en-US" altLang="en-US" dirty="0" smtClean="0"/>
              <a:t>(</a:t>
            </a:r>
            <a:r>
              <a:rPr lang="en-US" altLang="en-US" i="1" dirty="0" smtClean="0"/>
              <a:t>x</a:t>
            </a:r>
            <a:r>
              <a:rPr lang="en-US" altLang="en-US" dirty="0" smtClean="0"/>
              <a:t>) = ln</a:t>
            </a:r>
            <a:r>
              <a:rPr lang="en-US" altLang="en-US" sz="800" dirty="0" smtClean="0"/>
              <a:t> </a:t>
            </a:r>
            <a:r>
              <a:rPr lang="en-US" altLang="en-US" dirty="0" smtClean="0">
                <a:cs typeface="Arial" panose="020B0604020202020204" pitchFamily="34" charset="0"/>
              </a:rPr>
              <a:t>|</a:t>
            </a:r>
            <a:r>
              <a:rPr lang="en-US" altLang="en-US" sz="800" dirty="0" smtClean="0">
                <a:cs typeface="Arial" panose="020B0604020202020204" pitchFamily="34" charset="0"/>
              </a:rPr>
              <a:t> </a:t>
            </a:r>
            <a:r>
              <a:rPr lang="en-US" altLang="en-US" dirty="0" smtClean="0">
                <a:cs typeface="Arial" panose="020B0604020202020204" pitchFamily="34" charset="0"/>
              </a:rPr>
              <a:t>cos </a:t>
            </a:r>
            <a:r>
              <a:rPr lang="en-US" altLang="en-US" i="1" dirty="0" smtClean="0">
                <a:cs typeface="Arial" panose="020B0604020202020204" pitchFamily="34" charset="0"/>
              </a:rPr>
              <a:t>x</a:t>
            </a:r>
            <a:r>
              <a:rPr lang="en-US" altLang="en-US" sz="800" dirty="0" smtClean="0">
                <a:cs typeface="Arial" panose="020B0604020202020204" pitchFamily="34" charset="0"/>
              </a:rPr>
              <a:t> </a:t>
            </a:r>
            <a:r>
              <a:rPr lang="en-US" altLang="en-US" dirty="0" smtClean="0">
                <a:cs typeface="Arial" panose="020B0604020202020204" pitchFamily="34" charset="0"/>
              </a:rPr>
              <a:t>|.</a:t>
            </a:r>
          </a:p>
          <a:p>
            <a:pPr eaLnBrk="1" hangingPunct="1">
              <a:buFont typeface="Wingdings" panose="05000000000000000000" pitchFamily="2" charset="2"/>
              <a:buNone/>
              <a:defRPr/>
            </a:pPr>
            <a:endParaRPr lang="en-US" altLang="en-US" sz="1400" dirty="0" smtClean="0">
              <a:cs typeface="Arial" panose="020B0604020202020204" pitchFamily="34" charset="0"/>
            </a:endParaRPr>
          </a:p>
          <a:p>
            <a:pPr marL="0" indent="0" eaLnBrk="1" hangingPunct="1">
              <a:buFont typeface="Wingdings" panose="05000000000000000000" pitchFamily="2" charset="2"/>
              <a:buNone/>
              <a:defRPr/>
            </a:pPr>
            <a:r>
              <a:rPr lang="en-US" altLang="en-US" kern="1200" dirty="0">
                <a:solidFill>
                  <a:srgbClr val="D7181E"/>
                </a:solidFill>
                <a:cs typeface="Arial" panose="020B0604020202020204" pitchFamily="34" charset="0"/>
              </a:rPr>
              <a:t>Solution</a:t>
            </a:r>
            <a:r>
              <a:rPr lang="en-US" altLang="en-US" kern="1200" dirty="0" smtClean="0">
                <a:solidFill>
                  <a:srgbClr val="D7181E"/>
                </a:solidFill>
                <a:cs typeface="Arial" panose="020B0604020202020204" pitchFamily="34" charset="0"/>
              </a:rPr>
              <a:t>:</a:t>
            </a:r>
          </a:p>
          <a:p>
            <a:pPr eaLnBrk="1" hangingPunct="1">
              <a:spcBef>
                <a:spcPct val="0"/>
              </a:spcBef>
              <a:buFontTx/>
              <a:buNone/>
              <a:defRPr/>
            </a:pPr>
            <a:r>
              <a:rPr lang="en-US" altLang="en-US" dirty="0" smtClean="0"/>
              <a:t>Using Theorem 5.4, let </a:t>
            </a:r>
            <a:r>
              <a:rPr lang="en-US" altLang="en-US" i="1" dirty="0" smtClean="0"/>
              <a:t>u</a:t>
            </a:r>
            <a:r>
              <a:rPr lang="en-US" altLang="en-US" dirty="0" smtClean="0"/>
              <a:t> = cos </a:t>
            </a:r>
            <a:r>
              <a:rPr lang="en-US" altLang="en-US" i="1" dirty="0" smtClean="0"/>
              <a:t>x</a:t>
            </a:r>
            <a:r>
              <a:rPr lang="en-US" altLang="en-US" dirty="0" smtClean="0"/>
              <a:t> and write</a:t>
            </a:r>
            <a:endParaRPr lang="en-US" altLang="en-US" dirty="0" smtClean="0">
              <a:solidFill>
                <a:srgbClr val="0073AE"/>
              </a:solidFill>
            </a:endParaRPr>
          </a:p>
        </p:txBody>
      </p:sp>
      <p:pic>
        <p:nvPicPr>
          <p:cNvPr id="62474" name="Picture 10" descr="(d/(d x))[ln(abs(cos(x)))] = (u prime)/u. (d/(d x))[ln(abs(u))] = (u prime)/u.&#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2188" y="3657600"/>
            <a:ext cx="5613400" cy="887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2475" name="Picture 11" descr="= (negative sin(x))/cos(x). u = cos(x).&#10;"/>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819400" y="4724400"/>
            <a:ext cx="3244850" cy="8509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62476" name="Picture 12" descr="= negative tan(x). Simplify.&#10;"/>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2806700" y="5791200"/>
            <a:ext cx="3227388" cy="4476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7" presetClass="entr" presetSubtype="0" fill="hold" nodeType="clickEffect">
                                  <p:stCondLst>
                                    <p:cond delay="0"/>
                                  </p:stCondLst>
                                  <p:childTnLst>
                                    <p:set>
                                      <p:cBhvr>
                                        <p:cTn id="6" dur="1" fill="hold">
                                          <p:stCondLst>
                                            <p:cond delay="0"/>
                                          </p:stCondLst>
                                        </p:cTn>
                                        <p:tgtEl>
                                          <p:spTgt spid="62467">
                                            <p:txEl>
                                              <p:pRg st="4" end="4"/>
                                            </p:txEl>
                                          </p:spTgt>
                                        </p:tgtEl>
                                        <p:attrNameLst>
                                          <p:attrName>style.visibility</p:attrName>
                                        </p:attrNameLst>
                                      </p:cBhvr>
                                      <p:to>
                                        <p:strVal val="visible"/>
                                      </p:to>
                                    </p:set>
                                    <p:animEffect transition="in" filter="fade">
                                      <p:cBhvr>
                                        <p:cTn id="7" dur="1000"/>
                                        <p:tgtEl>
                                          <p:spTgt spid="62467">
                                            <p:txEl>
                                              <p:pRg st="4" end="4"/>
                                            </p:txEl>
                                          </p:spTgt>
                                        </p:tgtEl>
                                      </p:cBhvr>
                                    </p:animEffect>
                                    <p:anim calcmode="lin" valueType="num">
                                      <p:cBhvr>
                                        <p:cTn id="8" dur="1000" fill="hold"/>
                                        <p:tgtEl>
                                          <p:spTgt spid="62467">
                                            <p:txEl>
                                              <p:pRg st="4" end="4"/>
                                            </p:txEl>
                                          </p:spTgt>
                                        </p:tgtEl>
                                        <p:attrNameLst>
                                          <p:attrName>ppt_x</p:attrName>
                                        </p:attrNameLst>
                                      </p:cBhvr>
                                      <p:tavLst>
                                        <p:tav tm="0">
                                          <p:val>
                                            <p:strVal val="#ppt_x"/>
                                          </p:val>
                                        </p:tav>
                                        <p:tav tm="100000">
                                          <p:val>
                                            <p:strVal val="#ppt_x"/>
                                          </p:val>
                                        </p:tav>
                                      </p:tavLst>
                                    </p:anim>
                                    <p:anim calcmode="lin" valueType="num">
                                      <p:cBhvr>
                                        <p:cTn id="9" dur="900" decel="100000" fill="hold"/>
                                        <p:tgtEl>
                                          <p:spTgt spid="62467">
                                            <p:txEl>
                                              <p:pRg st="4" end="4"/>
                                            </p:txEl>
                                          </p:spTgt>
                                        </p:tgtEl>
                                        <p:attrNameLst>
                                          <p:attrName>ppt_y</p:attrName>
                                        </p:attrNameLst>
                                      </p:cBhvr>
                                      <p:tavLst>
                                        <p:tav tm="0">
                                          <p:val>
                                            <p:strVal val="#ppt_y+1"/>
                                          </p:val>
                                        </p:tav>
                                        <p:tav tm="100000">
                                          <p:val>
                                            <p:strVal val="#ppt_y-.03"/>
                                          </p:val>
                                        </p:tav>
                                      </p:tavLst>
                                    </p:anim>
                                    <p:anim calcmode="lin" valueType="num">
                                      <p:cBhvr>
                                        <p:cTn id="10" dur="100" accel="100000" fill="hold">
                                          <p:stCondLst>
                                            <p:cond delay="900"/>
                                          </p:stCondLst>
                                        </p:cTn>
                                        <p:tgtEl>
                                          <p:spTgt spid="62467">
                                            <p:txEl>
                                              <p:pRg st="4" end="4"/>
                                            </p:txEl>
                                          </p:spTgt>
                                        </p:tgtEl>
                                        <p:attrNameLst>
                                          <p:attrName>ppt_y</p:attrName>
                                        </p:attrNameLst>
                                      </p:cBhvr>
                                      <p:tavLst>
                                        <p:tav tm="0">
                                          <p:val>
                                            <p:strVal val="#ppt_y-.03"/>
                                          </p:val>
                                        </p:tav>
                                        <p:tav tm="100000">
                                          <p:val>
                                            <p:strVal val="#ppt_y"/>
                                          </p:val>
                                        </p:tav>
                                      </p:tavLst>
                                    </p:anim>
                                  </p:childTnLst>
                                </p:cTn>
                              </p:par>
                              <p:par>
                                <p:cTn id="11" presetID="37" presetClass="entr" presetSubtype="0" fill="hold" nodeType="withEffect">
                                  <p:stCondLst>
                                    <p:cond delay="0"/>
                                  </p:stCondLst>
                                  <p:childTnLst>
                                    <p:set>
                                      <p:cBhvr>
                                        <p:cTn id="12" dur="1" fill="hold">
                                          <p:stCondLst>
                                            <p:cond delay="0"/>
                                          </p:stCondLst>
                                        </p:cTn>
                                        <p:tgtEl>
                                          <p:spTgt spid="62467">
                                            <p:txEl>
                                              <p:pRg st="5" end="5"/>
                                            </p:txEl>
                                          </p:spTgt>
                                        </p:tgtEl>
                                        <p:attrNameLst>
                                          <p:attrName>style.visibility</p:attrName>
                                        </p:attrNameLst>
                                      </p:cBhvr>
                                      <p:to>
                                        <p:strVal val="visible"/>
                                      </p:to>
                                    </p:set>
                                    <p:animEffect transition="in" filter="fade">
                                      <p:cBhvr>
                                        <p:cTn id="13" dur="1000"/>
                                        <p:tgtEl>
                                          <p:spTgt spid="62467">
                                            <p:txEl>
                                              <p:pRg st="5" end="5"/>
                                            </p:txEl>
                                          </p:spTgt>
                                        </p:tgtEl>
                                      </p:cBhvr>
                                    </p:animEffect>
                                    <p:anim calcmode="lin" valueType="num">
                                      <p:cBhvr>
                                        <p:cTn id="14" dur="1000" fill="hold"/>
                                        <p:tgtEl>
                                          <p:spTgt spid="62467">
                                            <p:txEl>
                                              <p:pRg st="5" end="5"/>
                                            </p:txEl>
                                          </p:spTgt>
                                        </p:tgtEl>
                                        <p:attrNameLst>
                                          <p:attrName>ppt_x</p:attrName>
                                        </p:attrNameLst>
                                      </p:cBhvr>
                                      <p:tavLst>
                                        <p:tav tm="0">
                                          <p:val>
                                            <p:strVal val="#ppt_x"/>
                                          </p:val>
                                        </p:tav>
                                        <p:tav tm="100000">
                                          <p:val>
                                            <p:strVal val="#ppt_x"/>
                                          </p:val>
                                        </p:tav>
                                      </p:tavLst>
                                    </p:anim>
                                    <p:anim calcmode="lin" valueType="num">
                                      <p:cBhvr>
                                        <p:cTn id="15" dur="900" decel="100000" fill="hold"/>
                                        <p:tgtEl>
                                          <p:spTgt spid="62467">
                                            <p:txEl>
                                              <p:pRg st="5" end="5"/>
                                            </p:txEl>
                                          </p:spTgt>
                                        </p:tgtEl>
                                        <p:attrNameLst>
                                          <p:attrName>ppt_y</p:attrName>
                                        </p:attrNameLst>
                                      </p:cBhvr>
                                      <p:tavLst>
                                        <p:tav tm="0">
                                          <p:val>
                                            <p:strVal val="#ppt_y+1"/>
                                          </p:val>
                                        </p:tav>
                                        <p:tav tm="100000">
                                          <p:val>
                                            <p:strVal val="#ppt_y-.03"/>
                                          </p:val>
                                        </p:tav>
                                      </p:tavLst>
                                    </p:anim>
                                    <p:anim calcmode="lin" valueType="num">
                                      <p:cBhvr>
                                        <p:cTn id="16" dur="100" accel="100000" fill="hold">
                                          <p:stCondLst>
                                            <p:cond delay="900"/>
                                          </p:stCondLst>
                                        </p:cTn>
                                        <p:tgtEl>
                                          <p:spTgt spid="62467">
                                            <p:txEl>
                                              <p:pRg st="5" end="5"/>
                                            </p:txEl>
                                          </p:spTgt>
                                        </p:tgtEl>
                                        <p:attrNameLst>
                                          <p:attrName>ppt_y</p:attrName>
                                        </p:attrNameLst>
                                      </p:cBhvr>
                                      <p:tavLst>
                                        <p:tav tm="0">
                                          <p:val>
                                            <p:strVal val="#ppt_y-.03"/>
                                          </p:val>
                                        </p:tav>
                                        <p:tav tm="100000">
                                          <p:val>
                                            <p:strVal val="#ppt_y"/>
                                          </p:val>
                                        </p:tav>
                                      </p:tavLst>
                                    </p:anim>
                                  </p:childTnLst>
                                </p:cTn>
                              </p:par>
                              <p:par>
                                <p:cTn id="17" presetID="37" presetClass="entr" presetSubtype="0" fill="hold" nodeType="withEffect">
                                  <p:stCondLst>
                                    <p:cond delay="0"/>
                                  </p:stCondLst>
                                  <p:childTnLst>
                                    <p:set>
                                      <p:cBhvr>
                                        <p:cTn id="18" dur="1" fill="hold">
                                          <p:stCondLst>
                                            <p:cond delay="0"/>
                                          </p:stCondLst>
                                        </p:cTn>
                                        <p:tgtEl>
                                          <p:spTgt spid="62474"/>
                                        </p:tgtEl>
                                        <p:attrNameLst>
                                          <p:attrName>style.visibility</p:attrName>
                                        </p:attrNameLst>
                                      </p:cBhvr>
                                      <p:to>
                                        <p:strVal val="visible"/>
                                      </p:to>
                                    </p:set>
                                    <p:animEffect transition="in" filter="fade">
                                      <p:cBhvr>
                                        <p:cTn id="19" dur="1000"/>
                                        <p:tgtEl>
                                          <p:spTgt spid="62474"/>
                                        </p:tgtEl>
                                      </p:cBhvr>
                                    </p:animEffect>
                                    <p:anim calcmode="lin" valueType="num">
                                      <p:cBhvr>
                                        <p:cTn id="20" dur="1000" fill="hold"/>
                                        <p:tgtEl>
                                          <p:spTgt spid="62474"/>
                                        </p:tgtEl>
                                        <p:attrNameLst>
                                          <p:attrName>ppt_x</p:attrName>
                                        </p:attrNameLst>
                                      </p:cBhvr>
                                      <p:tavLst>
                                        <p:tav tm="0">
                                          <p:val>
                                            <p:strVal val="#ppt_x"/>
                                          </p:val>
                                        </p:tav>
                                        <p:tav tm="100000">
                                          <p:val>
                                            <p:strVal val="#ppt_x"/>
                                          </p:val>
                                        </p:tav>
                                      </p:tavLst>
                                    </p:anim>
                                    <p:anim calcmode="lin" valueType="num">
                                      <p:cBhvr>
                                        <p:cTn id="21" dur="900" decel="100000" fill="hold"/>
                                        <p:tgtEl>
                                          <p:spTgt spid="62474"/>
                                        </p:tgtEl>
                                        <p:attrNameLst>
                                          <p:attrName>ppt_y</p:attrName>
                                        </p:attrNameLst>
                                      </p:cBhvr>
                                      <p:tavLst>
                                        <p:tav tm="0">
                                          <p:val>
                                            <p:strVal val="#ppt_y+1"/>
                                          </p:val>
                                        </p:tav>
                                        <p:tav tm="100000">
                                          <p:val>
                                            <p:strVal val="#ppt_y-.03"/>
                                          </p:val>
                                        </p:tav>
                                      </p:tavLst>
                                    </p:anim>
                                    <p:anim calcmode="lin" valueType="num">
                                      <p:cBhvr>
                                        <p:cTn id="22" dur="100" accel="100000" fill="hold">
                                          <p:stCondLst>
                                            <p:cond delay="900"/>
                                          </p:stCondLst>
                                        </p:cTn>
                                        <p:tgtEl>
                                          <p:spTgt spid="62474"/>
                                        </p:tgtEl>
                                        <p:attrNameLst>
                                          <p:attrName>ppt_y</p:attrName>
                                        </p:attrNameLst>
                                      </p:cBhvr>
                                      <p:tavLst>
                                        <p:tav tm="0">
                                          <p:val>
                                            <p:strVal val="#ppt_y-.03"/>
                                          </p:val>
                                        </p:tav>
                                        <p:tav tm="100000">
                                          <p:val>
                                            <p:strVal val="#ppt_y"/>
                                          </p:val>
                                        </p:tav>
                                      </p:tavLst>
                                    </p:anim>
                                  </p:childTnLst>
                                </p:cTn>
                              </p:par>
                            </p:childTnLst>
                          </p:cTn>
                        </p:par>
                      </p:childTnLst>
                    </p:cTn>
                  </p:par>
                  <p:par>
                    <p:cTn id="23" fill="hold" nodeType="clickPar">
                      <p:stCondLst>
                        <p:cond delay="indefinite"/>
                      </p:stCondLst>
                      <p:childTnLst>
                        <p:par>
                          <p:cTn id="24" fill="hold" nodeType="withGroup">
                            <p:stCondLst>
                              <p:cond delay="0"/>
                            </p:stCondLst>
                            <p:childTnLst>
                              <p:par>
                                <p:cTn id="25" presetID="37" presetClass="entr" presetSubtype="0" fill="hold" nodeType="clickEffect">
                                  <p:stCondLst>
                                    <p:cond delay="0"/>
                                  </p:stCondLst>
                                  <p:childTnLst>
                                    <p:set>
                                      <p:cBhvr>
                                        <p:cTn id="26" dur="1" fill="hold">
                                          <p:stCondLst>
                                            <p:cond delay="0"/>
                                          </p:stCondLst>
                                        </p:cTn>
                                        <p:tgtEl>
                                          <p:spTgt spid="62475"/>
                                        </p:tgtEl>
                                        <p:attrNameLst>
                                          <p:attrName>style.visibility</p:attrName>
                                        </p:attrNameLst>
                                      </p:cBhvr>
                                      <p:to>
                                        <p:strVal val="visible"/>
                                      </p:to>
                                    </p:set>
                                    <p:animEffect transition="in" filter="fade">
                                      <p:cBhvr>
                                        <p:cTn id="27" dur="1000"/>
                                        <p:tgtEl>
                                          <p:spTgt spid="62475"/>
                                        </p:tgtEl>
                                      </p:cBhvr>
                                    </p:animEffect>
                                    <p:anim calcmode="lin" valueType="num">
                                      <p:cBhvr>
                                        <p:cTn id="28" dur="1000" fill="hold"/>
                                        <p:tgtEl>
                                          <p:spTgt spid="62475"/>
                                        </p:tgtEl>
                                        <p:attrNameLst>
                                          <p:attrName>ppt_x</p:attrName>
                                        </p:attrNameLst>
                                      </p:cBhvr>
                                      <p:tavLst>
                                        <p:tav tm="0">
                                          <p:val>
                                            <p:strVal val="#ppt_x"/>
                                          </p:val>
                                        </p:tav>
                                        <p:tav tm="100000">
                                          <p:val>
                                            <p:strVal val="#ppt_x"/>
                                          </p:val>
                                        </p:tav>
                                      </p:tavLst>
                                    </p:anim>
                                    <p:anim calcmode="lin" valueType="num">
                                      <p:cBhvr>
                                        <p:cTn id="29" dur="900" decel="100000" fill="hold"/>
                                        <p:tgtEl>
                                          <p:spTgt spid="62475"/>
                                        </p:tgtEl>
                                        <p:attrNameLst>
                                          <p:attrName>ppt_y</p:attrName>
                                        </p:attrNameLst>
                                      </p:cBhvr>
                                      <p:tavLst>
                                        <p:tav tm="0">
                                          <p:val>
                                            <p:strVal val="#ppt_y+1"/>
                                          </p:val>
                                        </p:tav>
                                        <p:tav tm="100000">
                                          <p:val>
                                            <p:strVal val="#ppt_y-.03"/>
                                          </p:val>
                                        </p:tav>
                                      </p:tavLst>
                                    </p:anim>
                                    <p:anim calcmode="lin" valueType="num">
                                      <p:cBhvr>
                                        <p:cTn id="30" dur="100" accel="100000" fill="hold">
                                          <p:stCondLst>
                                            <p:cond delay="900"/>
                                          </p:stCondLst>
                                        </p:cTn>
                                        <p:tgtEl>
                                          <p:spTgt spid="62475"/>
                                        </p:tgtEl>
                                        <p:attrNameLst>
                                          <p:attrName>ppt_y</p:attrName>
                                        </p:attrNameLst>
                                      </p:cBhvr>
                                      <p:tavLst>
                                        <p:tav tm="0">
                                          <p:val>
                                            <p:strVal val="#ppt_y-.03"/>
                                          </p:val>
                                        </p:tav>
                                        <p:tav tm="100000">
                                          <p:val>
                                            <p:strVal val="#ppt_y"/>
                                          </p:val>
                                        </p:tav>
                                      </p:tavLst>
                                    </p:anim>
                                  </p:childTnLst>
                                </p:cTn>
                              </p:par>
                            </p:childTnLst>
                          </p:cTn>
                        </p:par>
                      </p:childTnLst>
                    </p:cTn>
                  </p:par>
                  <p:par>
                    <p:cTn id="31" fill="hold" nodeType="clickPar">
                      <p:stCondLst>
                        <p:cond delay="indefinite"/>
                      </p:stCondLst>
                      <p:childTnLst>
                        <p:par>
                          <p:cTn id="32" fill="hold" nodeType="withGroup">
                            <p:stCondLst>
                              <p:cond delay="0"/>
                            </p:stCondLst>
                            <p:childTnLst>
                              <p:par>
                                <p:cTn id="33" presetID="37" presetClass="entr" presetSubtype="0" fill="hold" nodeType="clickEffect">
                                  <p:stCondLst>
                                    <p:cond delay="0"/>
                                  </p:stCondLst>
                                  <p:childTnLst>
                                    <p:set>
                                      <p:cBhvr>
                                        <p:cTn id="34" dur="1" fill="hold">
                                          <p:stCondLst>
                                            <p:cond delay="0"/>
                                          </p:stCondLst>
                                        </p:cTn>
                                        <p:tgtEl>
                                          <p:spTgt spid="62476"/>
                                        </p:tgtEl>
                                        <p:attrNameLst>
                                          <p:attrName>style.visibility</p:attrName>
                                        </p:attrNameLst>
                                      </p:cBhvr>
                                      <p:to>
                                        <p:strVal val="visible"/>
                                      </p:to>
                                    </p:set>
                                    <p:animEffect transition="in" filter="fade">
                                      <p:cBhvr>
                                        <p:cTn id="35" dur="1000"/>
                                        <p:tgtEl>
                                          <p:spTgt spid="62476"/>
                                        </p:tgtEl>
                                      </p:cBhvr>
                                    </p:animEffect>
                                    <p:anim calcmode="lin" valueType="num">
                                      <p:cBhvr>
                                        <p:cTn id="36" dur="1000" fill="hold"/>
                                        <p:tgtEl>
                                          <p:spTgt spid="62476"/>
                                        </p:tgtEl>
                                        <p:attrNameLst>
                                          <p:attrName>ppt_x</p:attrName>
                                        </p:attrNameLst>
                                      </p:cBhvr>
                                      <p:tavLst>
                                        <p:tav tm="0">
                                          <p:val>
                                            <p:strVal val="#ppt_x"/>
                                          </p:val>
                                        </p:tav>
                                        <p:tav tm="100000">
                                          <p:val>
                                            <p:strVal val="#ppt_x"/>
                                          </p:val>
                                        </p:tav>
                                      </p:tavLst>
                                    </p:anim>
                                    <p:anim calcmode="lin" valueType="num">
                                      <p:cBhvr>
                                        <p:cTn id="37" dur="900" decel="100000" fill="hold"/>
                                        <p:tgtEl>
                                          <p:spTgt spid="62476"/>
                                        </p:tgtEl>
                                        <p:attrNameLst>
                                          <p:attrName>ppt_y</p:attrName>
                                        </p:attrNameLst>
                                      </p:cBhvr>
                                      <p:tavLst>
                                        <p:tav tm="0">
                                          <p:val>
                                            <p:strVal val="#ppt_y+1"/>
                                          </p:val>
                                        </p:tav>
                                        <p:tav tm="100000">
                                          <p:val>
                                            <p:strVal val="#ppt_y-.03"/>
                                          </p:val>
                                        </p:tav>
                                      </p:tavLst>
                                    </p:anim>
                                    <p:anim calcmode="lin" valueType="num">
                                      <p:cBhvr>
                                        <p:cTn id="38" dur="100" accel="100000" fill="hold">
                                          <p:stCondLst>
                                            <p:cond delay="900"/>
                                          </p:stCondLst>
                                        </p:cTn>
                                        <p:tgtEl>
                                          <p:spTgt spid="62476"/>
                                        </p:tgtEl>
                                        <p:attrNameLst>
                                          <p:attrName>ppt_y</p:attrName>
                                        </p:attrNameLst>
                                      </p:cBhvr>
                                      <p:tavLst>
                                        <p:tav tm="0">
                                          <p:val>
                                            <p:strVal val="#ppt_y-.03"/>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0" name="Text Box 2"/>
          <p:cNvSpPr txBox="1">
            <a:spLocks noChangeArrowheads="1"/>
          </p:cNvSpPr>
          <p:nvPr/>
        </p:nvSpPr>
        <p:spPr bwMode="auto">
          <a:xfrm>
            <a:off x="455613" y="3198813"/>
            <a:ext cx="8226425" cy="914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50000"/>
              </a:spcBef>
              <a:buFontTx/>
              <a:buNone/>
            </a:pPr>
            <a:r>
              <a:rPr lang="en-US" altLang="en-US" sz="4000"/>
              <a:t>The Natural Logarithmic Function</a:t>
            </a: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194" name="Rectangle 2"/>
          <p:cNvSpPr>
            <a:spLocks noGrp="1" noChangeArrowheads="1"/>
          </p:cNvSpPr>
          <p:nvPr>
            <p:ph type="title"/>
          </p:nvPr>
        </p:nvSpPr>
        <p:spPr>
          <a:xfrm>
            <a:off x="547688" y="319088"/>
            <a:ext cx="8229600" cy="685800"/>
          </a:xfrm>
          <a:noFill/>
        </p:spPr>
        <p:txBody>
          <a:bodyPr/>
          <a:lstStyle/>
          <a:p>
            <a:pPr eaLnBrk="1" hangingPunct="1"/>
            <a:r>
              <a:rPr lang="en-US" altLang="en-US" sz="4000" smtClean="0">
                <a:solidFill>
                  <a:schemeClr val="bg1"/>
                </a:solidFill>
              </a:rPr>
              <a:t>The Natural Logarithmic Function</a:t>
            </a:r>
          </a:p>
        </p:txBody>
      </p:sp>
      <p:sp>
        <p:nvSpPr>
          <p:cNvPr id="8195" name="Rectangle 3"/>
          <p:cNvSpPr>
            <a:spLocks noGrp="1" noChangeArrowheads="1"/>
          </p:cNvSpPr>
          <p:nvPr>
            <p:ph type="body" idx="1"/>
          </p:nvPr>
        </p:nvSpPr>
        <p:spPr>
          <a:xfrm>
            <a:off x="457200" y="1370013"/>
            <a:ext cx="8229600" cy="5256212"/>
          </a:xfrm>
          <a:noFill/>
        </p:spPr>
        <p:txBody>
          <a:bodyPr/>
          <a:lstStyle/>
          <a:p>
            <a:pPr marL="0" indent="0" eaLnBrk="1" hangingPunct="1">
              <a:buFont typeface="Wingdings" panose="05000000000000000000" pitchFamily="2" charset="2"/>
              <a:buNone/>
            </a:pPr>
            <a:r>
              <a:rPr lang="en-US" altLang="en-US" smtClean="0"/>
              <a:t>The General Power Rule</a:t>
            </a:r>
          </a:p>
          <a:p>
            <a:pPr marL="0" indent="0" eaLnBrk="1" hangingPunct="1">
              <a:buFont typeface="Wingdings" panose="05000000000000000000" pitchFamily="2" charset="2"/>
              <a:buNone/>
            </a:pPr>
            <a:endParaRPr lang="en-US" altLang="en-US" smtClean="0"/>
          </a:p>
          <a:p>
            <a:pPr marL="0" indent="0" eaLnBrk="1" hangingPunct="1">
              <a:buFont typeface="Wingdings" panose="05000000000000000000" pitchFamily="2" charset="2"/>
              <a:buNone/>
            </a:pPr>
            <a:endParaRPr lang="en-US" altLang="en-US" smtClean="0"/>
          </a:p>
          <a:p>
            <a:pPr marL="0" indent="0" eaLnBrk="1" hangingPunct="1">
              <a:buFont typeface="Wingdings" panose="05000000000000000000" pitchFamily="2" charset="2"/>
              <a:buNone/>
            </a:pPr>
            <a:r>
              <a:rPr lang="en-US" altLang="en-US" smtClean="0"/>
              <a:t>has an important disclaimer—it does not apply when</a:t>
            </a:r>
            <a:br>
              <a:rPr lang="en-US" altLang="en-US" smtClean="0"/>
            </a:br>
            <a:r>
              <a:rPr lang="en-US" altLang="en-US" i="1" smtClean="0"/>
              <a:t>n</a:t>
            </a:r>
            <a:r>
              <a:rPr lang="en-US" altLang="en-US" smtClean="0"/>
              <a:t> = </a:t>
            </a:r>
            <a:r>
              <a:rPr lang="en-US" altLang="en-US" smtClean="0">
                <a:solidFill>
                  <a:srgbClr val="000000"/>
                </a:solidFill>
                <a:cs typeface="Times New Roman" panose="02020603050405020304" pitchFamily="18" charset="0"/>
              </a:rPr>
              <a:t>–</a:t>
            </a:r>
            <a:r>
              <a:rPr lang="en-US" altLang="en-US" smtClean="0"/>
              <a:t>1. Consequently, you have not yet found an antiderivative for the function </a:t>
            </a:r>
            <a:r>
              <a:rPr lang="en-US" altLang="en-US" i="1" smtClean="0"/>
              <a:t>f</a:t>
            </a:r>
            <a:r>
              <a:rPr lang="en-US" altLang="en-US" smtClean="0"/>
              <a:t>(</a:t>
            </a:r>
            <a:r>
              <a:rPr lang="en-US" altLang="en-US" i="1" smtClean="0"/>
              <a:t>x</a:t>
            </a:r>
            <a:r>
              <a:rPr lang="en-US" altLang="en-US" smtClean="0"/>
              <a:t>) = 1/</a:t>
            </a:r>
            <a:r>
              <a:rPr lang="en-US" altLang="en-US" i="1" smtClean="0"/>
              <a:t>x</a:t>
            </a:r>
            <a:r>
              <a:rPr lang="en-US" altLang="en-US" smtClean="0"/>
              <a:t>. </a:t>
            </a:r>
          </a:p>
          <a:p>
            <a:pPr marL="0" indent="0" eaLnBrk="1" hangingPunct="1">
              <a:buFont typeface="Wingdings" panose="05000000000000000000" pitchFamily="2" charset="2"/>
              <a:buNone/>
            </a:pPr>
            <a:endParaRPr lang="en-US" altLang="en-US" smtClean="0"/>
          </a:p>
          <a:p>
            <a:pPr marL="0" indent="0" eaLnBrk="1" hangingPunct="1">
              <a:buFont typeface="Wingdings" panose="05000000000000000000" pitchFamily="2" charset="2"/>
              <a:buNone/>
            </a:pPr>
            <a:r>
              <a:rPr lang="en-US" altLang="en-US" smtClean="0"/>
              <a:t>In this section, you will use the Second Fundamental Theorem of Calculus to </a:t>
            </a:r>
            <a:r>
              <a:rPr lang="en-US" altLang="en-US" i="1" smtClean="0"/>
              <a:t>define </a:t>
            </a:r>
            <a:r>
              <a:rPr lang="en-US" altLang="en-US" smtClean="0"/>
              <a:t>such a function. </a:t>
            </a:r>
          </a:p>
          <a:p>
            <a:pPr marL="0" indent="0" eaLnBrk="1" hangingPunct="1">
              <a:buFont typeface="Wingdings" panose="05000000000000000000" pitchFamily="2" charset="2"/>
              <a:buNone/>
            </a:pPr>
            <a:endParaRPr lang="en-US" altLang="en-US" sz="1200" smtClean="0"/>
          </a:p>
        </p:txBody>
      </p:sp>
      <p:pic>
        <p:nvPicPr>
          <p:cNvPr id="8196" name="Picture 2" descr="int(x^n) d x = (x^(n + 1))/(n + 1) + C, n != negative 1. General Power Rule.&#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219200" y="1828800"/>
            <a:ext cx="6705600" cy="800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218" name="Rectangle 3"/>
          <p:cNvSpPr>
            <a:spLocks noGrp="1" noChangeArrowheads="1"/>
          </p:cNvSpPr>
          <p:nvPr>
            <p:ph type="body" idx="1"/>
          </p:nvPr>
        </p:nvSpPr>
        <p:spPr>
          <a:xfrm>
            <a:off x="457200" y="1370013"/>
            <a:ext cx="8229600" cy="5256212"/>
          </a:xfrm>
        </p:spPr>
        <p:txBody>
          <a:bodyPr/>
          <a:lstStyle/>
          <a:p>
            <a:pPr marL="0" indent="0" eaLnBrk="1" hangingPunct="1">
              <a:buFont typeface="Wingdings" panose="05000000000000000000" pitchFamily="2" charset="2"/>
              <a:buNone/>
            </a:pPr>
            <a:r>
              <a:rPr lang="en-US" altLang="en-US" smtClean="0"/>
              <a:t>It is neither algebraic nor trigonometric, but falls into a new class of functions called </a:t>
            </a:r>
            <a:r>
              <a:rPr lang="en-US" altLang="en-US" i="1" smtClean="0"/>
              <a:t>logarithmic functions</a:t>
            </a:r>
            <a:r>
              <a:rPr lang="en-US" altLang="en-US" smtClean="0"/>
              <a:t>. This particular function is the </a:t>
            </a:r>
            <a:r>
              <a:rPr lang="en-US" altLang="en-US" b="1" smtClean="0"/>
              <a:t>natural logarithmic function.</a:t>
            </a:r>
          </a:p>
        </p:txBody>
      </p:sp>
      <p:sp>
        <p:nvSpPr>
          <p:cNvPr id="9219" name="Rectangle 6"/>
          <p:cNvSpPr>
            <a:spLocks noGrp="1" noChangeArrowheads="1"/>
          </p:cNvSpPr>
          <p:nvPr>
            <p:ph type="title"/>
          </p:nvPr>
        </p:nvSpPr>
        <p:spPr>
          <a:xfrm>
            <a:off x="547688" y="319088"/>
            <a:ext cx="8229600" cy="685800"/>
          </a:xfrm>
          <a:noFill/>
        </p:spPr>
        <p:txBody>
          <a:bodyPr/>
          <a:lstStyle/>
          <a:p>
            <a:pPr eaLnBrk="1" hangingPunct="1"/>
            <a:r>
              <a:rPr lang="en-US" altLang="en-US" sz="4000" smtClean="0">
                <a:solidFill>
                  <a:schemeClr val="bg1"/>
                </a:solidFill>
              </a:rPr>
              <a:t>The Natural Logarithmic Function</a:t>
            </a:r>
          </a:p>
        </p:txBody>
      </p:sp>
      <p:pic>
        <p:nvPicPr>
          <p:cNvPr id="9220" name="Picture 1" descr="Definition of the Natural Logarithmic Function. The natural logarithmic function is defined by ln(x) = int_1^x (1/t) d t, x &gt; 0. The domain of the natural logarithmic function is the set of all positive real numbers.&#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604838" y="3048000"/>
            <a:ext cx="7934325" cy="25812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242" name="Rectangle 6"/>
          <p:cNvSpPr>
            <a:spLocks noChangeArrowheads="1"/>
          </p:cNvSpPr>
          <p:nvPr/>
        </p:nvSpPr>
        <p:spPr bwMode="auto">
          <a:xfrm>
            <a:off x="455613" y="1370013"/>
            <a:ext cx="8226425" cy="525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marL="342900" indent="-342900">
              <a:spcBef>
                <a:spcPct val="20000"/>
              </a:spcBef>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 typeface="Wingdings" panose="05000000000000000000" pitchFamily="2" charset="2"/>
              <a:buNone/>
            </a:pPr>
            <a:r>
              <a:rPr lang="en-US" altLang="en-US"/>
              <a:t>From this definition, you can see that ln </a:t>
            </a:r>
            <a:r>
              <a:rPr lang="en-US" altLang="en-US" i="1"/>
              <a:t>x</a:t>
            </a:r>
            <a:r>
              <a:rPr lang="en-US" altLang="en-US"/>
              <a:t> is positive for </a:t>
            </a:r>
          </a:p>
          <a:p>
            <a:pPr eaLnBrk="1" hangingPunct="1">
              <a:spcBef>
                <a:spcPct val="0"/>
              </a:spcBef>
              <a:buFont typeface="Wingdings" panose="05000000000000000000" pitchFamily="2" charset="2"/>
              <a:buNone/>
            </a:pPr>
            <a:r>
              <a:rPr lang="en-US" altLang="en-US" i="1"/>
              <a:t>x </a:t>
            </a:r>
            <a:r>
              <a:rPr lang="en-US" altLang="en-US"/>
              <a:t>&gt; 1 and negative for  0 &lt; </a:t>
            </a:r>
            <a:r>
              <a:rPr lang="en-US" altLang="en-US" i="1"/>
              <a:t>x </a:t>
            </a:r>
            <a:r>
              <a:rPr lang="en-US" altLang="en-US"/>
              <a:t>&lt; 1, as shown in Figure 5.1. </a:t>
            </a:r>
          </a:p>
          <a:p>
            <a:pPr eaLnBrk="1" hangingPunct="1">
              <a:spcBef>
                <a:spcPct val="0"/>
              </a:spcBef>
              <a:buFont typeface="Wingdings" panose="05000000000000000000" pitchFamily="2" charset="2"/>
              <a:buNone/>
            </a:pPr>
            <a:endParaRPr lang="en-US" altLang="en-US"/>
          </a:p>
          <a:p>
            <a:pPr eaLnBrk="1" hangingPunct="1">
              <a:spcBef>
                <a:spcPct val="0"/>
              </a:spcBef>
              <a:buFont typeface="Wingdings" panose="05000000000000000000" pitchFamily="2" charset="2"/>
              <a:buNone/>
            </a:pPr>
            <a:r>
              <a:rPr lang="en-US" altLang="en-US"/>
              <a:t>Moreover, ln 1 = 0, because the upper and lower limits of </a:t>
            </a:r>
          </a:p>
          <a:p>
            <a:pPr eaLnBrk="1" hangingPunct="1">
              <a:spcBef>
                <a:spcPct val="0"/>
              </a:spcBef>
              <a:buFont typeface="Wingdings" panose="05000000000000000000" pitchFamily="2" charset="2"/>
              <a:buNone/>
            </a:pPr>
            <a:r>
              <a:rPr lang="en-US" altLang="en-US"/>
              <a:t>integration are equal when </a:t>
            </a:r>
            <a:r>
              <a:rPr lang="en-US" altLang="en-US" i="1"/>
              <a:t>x</a:t>
            </a:r>
            <a:r>
              <a:rPr lang="en-US" altLang="en-US"/>
              <a:t> = 1.</a:t>
            </a:r>
          </a:p>
        </p:txBody>
      </p:sp>
      <p:sp>
        <p:nvSpPr>
          <p:cNvPr id="10243" name="Text Box 7"/>
          <p:cNvSpPr txBox="1">
            <a:spLocks noChangeArrowheads="1"/>
          </p:cNvSpPr>
          <p:nvPr/>
        </p:nvSpPr>
        <p:spPr bwMode="auto">
          <a:xfrm>
            <a:off x="3733800" y="6191250"/>
            <a:ext cx="90487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200" b="1"/>
              <a:t>Figure 5.1</a:t>
            </a:r>
          </a:p>
        </p:txBody>
      </p:sp>
      <p:sp>
        <p:nvSpPr>
          <p:cNvPr id="10244" name="Rectangle 10"/>
          <p:cNvSpPr>
            <a:spLocks noGrp="1" noChangeArrowheads="1"/>
          </p:cNvSpPr>
          <p:nvPr>
            <p:ph type="title"/>
          </p:nvPr>
        </p:nvSpPr>
        <p:spPr>
          <a:xfrm>
            <a:off x="547688" y="319088"/>
            <a:ext cx="8229600" cy="685800"/>
          </a:xfrm>
          <a:noFill/>
        </p:spPr>
        <p:txBody>
          <a:bodyPr/>
          <a:lstStyle/>
          <a:p>
            <a:pPr eaLnBrk="1" hangingPunct="1"/>
            <a:r>
              <a:rPr lang="en-US" altLang="en-US" sz="4000" smtClean="0">
                <a:solidFill>
                  <a:schemeClr val="bg1"/>
                </a:solidFill>
              </a:rPr>
              <a:t>The Natural Logarithmic Function</a:t>
            </a:r>
          </a:p>
        </p:txBody>
      </p:sp>
      <p:pic>
        <p:nvPicPr>
          <p:cNvPr id="10245" name="Picture 1" descr="Two graphs. Each part consists of a visual representation and a caption. In the visual representation of both the parts a curve is graphed in the first quadrant of the coordinate plane. The horizontal axis is labeled: t. The vertical axis is labeled: y. The curve is labeled: y = 1/t. It enters the top of the viewing window just to the right of the positive y axis, goes down and to the right with decreasing steepness, passes through (1, 1), and exits the right side of the viewing window just above the positive t axis. (graph 1). Visual representation. A point x is marked on the positive t axis between the values 3 and 4. The region under the curve till the positive t axis is shaded. The left and right boundaries of the shaded region are the vertical lines t = 1 and t = x respectively. If x &gt; 1, then int_1^x (1/t) d t &gt; 0. Caption. If x &gt; 1, then ln(x) &gt; 0. (graph 2). Visual representation. A point x is marked on the positive t axis between the origin and the value 1. The region under the curve till the positive t axis is shaded. The left and right boundaries of the shaded region are the vertical lines t = x and t = 1 respectively. If 0 &lt; x &lt; 1, then int_1^x (1/t) d t &gt; 0. Caption. If 0 &lt; x &lt; 1, then ln(x) &lt; 0.&#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1639888" y="3308350"/>
            <a:ext cx="5446712" cy="2806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6" name="Rectangle 4"/>
          <p:cNvSpPr>
            <a:spLocks noGrp="1" noChangeArrowheads="1"/>
          </p:cNvSpPr>
          <p:nvPr>
            <p:ph type="body" idx="1"/>
          </p:nvPr>
        </p:nvSpPr>
        <p:spPr>
          <a:xfrm>
            <a:off x="457200" y="1370013"/>
            <a:ext cx="8229600" cy="5256212"/>
          </a:xfrm>
          <a:noFill/>
        </p:spPr>
        <p:txBody>
          <a:bodyPr/>
          <a:lstStyle/>
          <a:p>
            <a:pPr marL="0" indent="0" eaLnBrk="1" hangingPunct="1">
              <a:buFont typeface="Wingdings" panose="05000000000000000000" pitchFamily="2" charset="2"/>
              <a:buNone/>
            </a:pPr>
            <a:r>
              <a:rPr lang="en-US" altLang="en-US" smtClean="0"/>
              <a:t>To sketch the graph of </a:t>
            </a:r>
            <a:r>
              <a:rPr lang="en-US" altLang="en-US" i="1" smtClean="0"/>
              <a:t>y</a:t>
            </a:r>
            <a:r>
              <a:rPr lang="en-US" altLang="en-US" smtClean="0"/>
              <a:t> = ln </a:t>
            </a:r>
            <a:r>
              <a:rPr lang="en-US" altLang="en-US" i="1" smtClean="0"/>
              <a:t>x</a:t>
            </a:r>
            <a:r>
              <a:rPr lang="en-US" altLang="en-US" smtClean="0"/>
              <a:t>, you can think of the natural</a:t>
            </a:r>
            <a:br>
              <a:rPr lang="en-US" altLang="en-US" smtClean="0"/>
            </a:br>
            <a:r>
              <a:rPr lang="en-US" altLang="en-US" smtClean="0"/>
              <a:t>logarithmic function as an </a:t>
            </a:r>
            <a:r>
              <a:rPr lang="en-US" altLang="en-US" i="1" smtClean="0"/>
              <a:t>antiderivative </a:t>
            </a:r>
            <a:r>
              <a:rPr lang="en-US" altLang="en-US" smtClean="0"/>
              <a:t>given by the</a:t>
            </a:r>
            <a:br>
              <a:rPr lang="en-US" altLang="en-US" smtClean="0"/>
            </a:br>
            <a:r>
              <a:rPr lang="en-US" altLang="en-US" smtClean="0"/>
              <a:t>differential equation</a:t>
            </a:r>
          </a:p>
          <a:p>
            <a:pPr marL="0" indent="0" eaLnBrk="1" hangingPunct="1">
              <a:buFont typeface="Wingdings" panose="05000000000000000000" pitchFamily="2" charset="2"/>
              <a:buNone/>
            </a:pPr>
            <a:endParaRPr lang="en-US" altLang="en-US" smtClean="0"/>
          </a:p>
          <a:p>
            <a:pPr marL="0" indent="0" eaLnBrk="1" hangingPunct="1">
              <a:buFont typeface="Wingdings" panose="05000000000000000000" pitchFamily="2" charset="2"/>
              <a:buNone/>
            </a:pPr>
            <a:endParaRPr lang="en-US" altLang="en-US" smtClean="0"/>
          </a:p>
          <a:p>
            <a:pPr marL="0" indent="0" eaLnBrk="1" hangingPunct="1">
              <a:buFont typeface="Wingdings" panose="05000000000000000000" pitchFamily="2" charset="2"/>
              <a:buNone/>
            </a:pPr>
            <a:endParaRPr lang="en-US" altLang="en-US" sz="800" smtClean="0"/>
          </a:p>
          <a:p>
            <a:pPr marL="0" indent="0" eaLnBrk="1" hangingPunct="1">
              <a:buFont typeface="Wingdings" panose="05000000000000000000" pitchFamily="2" charset="2"/>
              <a:buNone/>
            </a:pPr>
            <a:r>
              <a:rPr lang="en-US" altLang="en-US" smtClean="0"/>
              <a:t>Figure 5.2 is a computer-generated</a:t>
            </a:r>
            <a:br>
              <a:rPr lang="en-US" altLang="en-US" smtClean="0"/>
            </a:br>
            <a:r>
              <a:rPr lang="en-US" altLang="en-US" smtClean="0"/>
              <a:t>graph, called a </a:t>
            </a:r>
            <a:r>
              <a:rPr lang="en-US" altLang="en-US" i="1" smtClean="0"/>
              <a:t>slope field (or </a:t>
            </a:r>
            <a:br>
              <a:rPr lang="en-US" altLang="en-US" i="1" smtClean="0"/>
            </a:br>
            <a:r>
              <a:rPr lang="en-US" altLang="en-US" i="1" smtClean="0"/>
              <a:t>direction field)</a:t>
            </a:r>
            <a:r>
              <a:rPr lang="en-US" altLang="en-US" smtClean="0"/>
              <a:t>, showing small line</a:t>
            </a:r>
            <a:br>
              <a:rPr lang="en-US" altLang="en-US" smtClean="0"/>
            </a:br>
            <a:r>
              <a:rPr lang="en-US" altLang="en-US" smtClean="0"/>
              <a:t>segments of slope 1/</a:t>
            </a:r>
            <a:r>
              <a:rPr lang="en-US" altLang="en-US" i="1" smtClean="0"/>
              <a:t>x</a:t>
            </a:r>
            <a:r>
              <a:rPr lang="en-US" altLang="en-US" smtClean="0"/>
              <a:t>. </a:t>
            </a:r>
          </a:p>
          <a:p>
            <a:pPr marL="0" indent="0" eaLnBrk="1" hangingPunct="1">
              <a:buFont typeface="Wingdings" panose="05000000000000000000" pitchFamily="2" charset="2"/>
              <a:buNone/>
            </a:pPr>
            <a:endParaRPr lang="en-US" altLang="en-US" smtClean="0"/>
          </a:p>
          <a:p>
            <a:pPr marL="0" indent="0" eaLnBrk="1" hangingPunct="1">
              <a:buFont typeface="Wingdings" panose="05000000000000000000" pitchFamily="2" charset="2"/>
              <a:buNone/>
            </a:pPr>
            <a:r>
              <a:rPr lang="en-US" altLang="en-US" smtClean="0"/>
              <a:t>The graph of </a:t>
            </a:r>
            <a:r>
              <a:rPr lang="en-US" altLang="en-US" i="1" smtClean="0"/>
              <a:t>y</a:t>
            </a:r>
            <a:r>
              <a:rPr lang="en-US" altLang="en-US" smtClean="0"/>
              <a:t> = ln </a:t>
            </a:r>
            <a:r>
              <a:rPr lang="en-US" altLang="en-US" i="1" smtClean="0"/>
              <a:t>x</a:t>
            </a:r>
            <a:r>
              <a:rPr lang="en-US" altLang="en-US" smtClean="0"/>
              <a:t> is the solution</a:t>
            </a:r>
            <a:br>
              <a:rPr lang="en-US" altLang="en-US" smtClean="0"/>
            </a:br>
            <a:r>
              <a:rPr lang="en-US" altLang="en-US" smtClean="0"/>
              <a:t>that passes through the point (1, 0).</a:t>
            </a:r>
          </a:p>
        </p:txBody>
      </p:sp>
      <p:pic>
        <p:nvPicPr>
          <p:cNvPr id="11267" name="Picture 5" descr="(d y)/(d x) = 1/x.&#10;"/>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3124200" y="2473325"/>
            <a:ext cx="1371600" cy="8239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268" name="Text Box 7"/>
          <p:cNvSpPr txBox="1">
            <a:spLocks noChangeArrowheads="1"/>
          </p:cNvSpPr>
          <p:nvPr/>
        </p:nvSpPr>
        <p:spPr bwMode="auto">
          <a:xfrm>
            <a:off x="6629400" y="5715000"/>
            <a:ext cx="904875"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algn="ctr" eaLnBrk="1" hangingPunct="1">
              <a:spcBef>
                <a:spcPct val="0"/>
              </a:spcBef>
              <a:buFontTx/>
              <a:buNone/>
            </a:pPr>
            <a:r>
              <a:rPr lang="en-US" altLang="en-US" sz="1200" b="1"/>
              <a:t>Figure 5.2</a:t>
            </a:r>
          </a:p>
        </p:txBody>
      </p:sp>
      <p:sp>
        <p:nvSpPr>
          <p:cNvPr id="11269" name="Rectangle 9"/>
          <p:cNvSpPr>
            <a:spLocks noGrp="1" noChangeArrowheads="1"/>
          </p:cNvSpPr>
          <p:nvPr>
            <p:ph type="title"/>
          </p:nvPr>
        </p:nvSpPr>
        <p:spPr>
          <a:xfrm>
            <a:off x="547688" y="319088"/>
            <a:ext cx="8229600" cy="685800"/>
          </a:xfrm>
          <a:noFill/>
        </p:spPr>
        <p:txBody>
          <a:bodyPr/>
          <a:lstStyle/>
          <a:p>
            <a:pPr eaLnBrk="1" hangingPunct="1"/>
            <a:r>
              <a:rPr lang="en-US" altLang="en-US" sz="4000" smtClean="0">
                <a:solidFill>
                  <a:schemeClr val="bg1"/>
                </a:solidFill>
              </a:rPr>
              <a:t>The Natural Logarithmic Function</a:t>
            </a:r>
          </a:p>
        </p:txBody>
      </p:sp>
      <p:pic>
        <p:nvPicPr>
          <p:cNvPr id="11270" name="Picture 1" descr="The image consists of a visual representation and a caption. Visual representation. A curve and a direction field are graphed on the x y coordinate plane. The curve is labeled y = ln(x). It enters the bottom of the viewing window in the fourth quadrant just to the right of the negative y axis, goes up and to the right with decreasing steepness, intersects the positive x axis at (1, 0), goes further up and to the right in the first quadrant, and exits the right of the viewing window. The flow of direction field in the fourth quadrant and the first quadrant is represented by small line segments that do not intersect. Each line segment goes up and to the right. The slope of the line segments decreases as x increases and remains the same as y increases. Caption. Each small line segment has a slope of 1/x.&#10;"/>
          <p:cNvPicPr>
            <a:picLocks noChangeAspect="1"/>
          </p:cNvPicPr>
          <p:nvPr/>
        </p:nvPicPr>
        <p:blipFill>
          <a:blip r:embed="rId3">
            <a:extLst>
              <a:ext uri="{28A0092B-C50C-407E-A947-70E740481C1C}">
                <a14:useLocalDpi xmlns:a14="http://schemas.microsoft.com/office/drawing/2010/main" val="0"/>
              </a:ext>
            </a:extLst>
          </a:blip>
          <a:srcRect/>
          <a:stretch>
            <a:fillRect/>
          </a:stretch>
        </p:blipFill>
        <p:spPr bwMode="auto">
          <a:xfrm>
            <a:off x="5410200" y="2668588"/>
            <a:ext cx="3209925" cy="30765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290" name="Rectangle 9"/>
          <p:cNvSpPr>
            <a:spLocks noGrp="1" noChangeArrowheads="1"/>
          </p:cNvSpPr>
          <p:nvPr>
            <p:ph type="title"/>
          </p:nvPr>
        </p:nvSpPr>
        <p:spPr>
          <a:xfrm>
            <a:off x="547688" y="319088"/>
            <a:ext cx="8229600" cy="685800"/>
          </a:xfrm>
          <a:noFill/>
        </p:spPr>
        <p:txBody>
          <a:bodyPr/>
          <a:lstStyle/>
          <a:p>
            <a:pPr eaLnBrk="1" hangingPunct="1"/>
            <a:r>
              <a:rPr lang="en-US" altLang="en-US" sz="4000" smtClean="0">
                <a:solidFill>
                  <a:schemeClr val="bg1"/>
                </a:solidFill>
              </a:rPr>
              <a:t>The Natural Logarithmic Function</a:t>
            </a:r>
          </a:p>
        </p:txBody>
      </p:sp>
      <p:sp>
        <p:nvSpPr>
          <p:cNvPr id="12291" name="TextBox 7"/>
          <p:cNvSpPr txBox="1">
            <a:spLocks noChangeArrowheads="1"/>
          </p:cNvSpPr>
          <p:nvPr/>
        </p:nvSpPr>
        <p:spPr bwMode="auto">
          <a:xfrm>
            <a:off x="457200" y="1371600"/>
            <a:ext cx="8229600" cy="5257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Wingdings" panose="05000000000000000000" pitchFamily="2" charset="2"/>
              <a:buChar char="§"/>
              <a:defRPr sz="2400">
                <a:solidFill>
                  <a:schemeClr val="tx1"/>
                </a:solidFill>
                <a:latin typeface="Arial" panose="020B0604020202020204" pitchFamily="34" charset="0"/>
              </a:defRPr>
            </a:lvl1pPr>
            <a:lvl2pPr marL="742950" indent="-285750">
              <a:spcBef>
                <a:spcPct val="20000"/>
              </a:spcBef>
              <a:buChar char="–"/>
              <a:defRPr sz="2800">
                <a:solidFill>
                  <a:schemeClr val="tx1"/>
                </a:solidFill>
                <a:latin typeface="Arial" panose="020B0604020202020204" pitchFamily="34" charset="0"/>
              </a:defRPr>
            </a:lvl2pPr>
            <a:lvl3pPr marL="1143000" indent="-228600">
              <a:spcBef>
                <a:spcPct val="20000"/>
              </a:spcBef>
              <a:buChar char="•"/>
              <a:defRPr sz="2400">
                <a:solidFill>
                  <a:schemeClr val="tx1"/>
                </a:solidFill>
                <a:latin typeface="Arial" panose="020B0604020202020204" pitchFamily="34" charset="0"/>
              </a:defRPr>
            </a:lvl3pPr>
            <a:lvl4pPr marL="1600200" indent="-228600">
              <a:spcBef>
                <a:spcPct val="20000"/>
              </a:spcBef>
              <a:buChar char="–"/>
              <a:defRPr sz="2000">
                <a:solidFill>
                  <a:schemeClr val="tx1"/>
                </a:solidFill>
                <a:latin typeface="Arial" panose="020B0604020202020204" pitchFamily="34" charset="0"/>
              </a:defRPr>
            </a:lvl4pPr>
            <a:lvl5pPr marL="2057400" indent="-228600">
              <a:spcBef>
                <a:spcPct val="20000"/>
              </a:spcBef>
              <a:buChar char="»"/>
              <a:defRPr sz="2000">
                <a:solidFill>
                  <a:schemeClr val="tx1"/>
                </a:solidFill>
                <a:latin typeface="Arial" panose="020B0604020202020204" pitchFamily="34" charset="0"/>
              </a:defRPr>
            </a:lvl5pPr>
            <a:lvl6pPr marL="2514600" indent="-228600" eaLnBrk="0" fontAlgn="base" hangingPunct="0">
              <a:spcBef>
                <a:spcPct val="20000"/>
              </a:spcBef>
              <a:spcAft>
                <a:spcPct val="0"/>
              </a:spcAft>
              <a:buChar char="»"/>
              <a:defRPr sz="2000">
                <a:solidFill>
                  <a:schemeClr val="tx1"/>
                </a:solidFill>
                <a:latin typeface="Arial" panose="020B0604020202020204" pitchFamily="34" charset="0"/>
              </a:defRPr>
            </a:lvl6pPr>
            <a:lvl7pPr marL="2971800" indent="-228600" eaLnBrk="0" fontAlgn="base" hangingPunct="0">
              <a:spcBef>
                <a:spcPct val="20000"/>
              </a:spcBef>
              <a:spcAft>
                <a:spcPct val="0"/>
              </a:spcAft>
              <a:buChar char="»"/>
              <a:defRPr sz="2000">
                <a:solidFill>
                  <a:schemeClr val="tx1"/>
                </a:solidFill>
                <a:latin typeface="Arial" panose="020B0604020202020204" pitchFamily="34" charset="0"/>
              </a:defRPr>
            </a:lvl7pPr>
            <a:lvl8pPr marL="3429000" indent="-228600" eaLnBrk="0" fontAlgn="base" hangingPunct="0">
              <a:spcBef>
                <a:spcPct val="20000"/>
              </a:spcBef>
              <a:spcAft>
                <a:spcPct val="0"/>
              </a:spcAft>
              <a:buChar char="»"/>
              <a:defRPr sz="2000">
                <a:solidFill>
                  <a:schemeClr val="tx1"/>
                </a:solidFill>
                <a:latin typeface="Arial" panose="020B0604020202020204" pitchFamily="34" charset="0"/>
              </a:defRPr>
            </a:lvl8pPr>
            <a:lvl9pPr marL="3886200" indent="-228600" eaLnBrk="0" fontAlgn="base" hangingPunct="0">
              <a:spcBef>
                <a:spcPct val="20000"/>
              </a:spcBef>
              <a:spcAft>
                <a:spcPct val="0"/>
              </a:spcAft>
              <a:buChar char="»"/>
              <a:defRPr sz="2000">
                <a:solidFill>
                  <a:schemeClr val="tx1"/>
                </a:solidFill>
                <a:latin typeface="Arial" panose="020B0604020202020204" pitchFamily="34" charset="0"/>
              </a:defRPr>
            </a:lvl9pPr>
          </a:lstStyle>
          <a:p>
            <a:pPr eaLnBrk="1" hangingPunct="1">
              <a:spcBef>
                <a:spcPct val="0"/>
              </a:spcBef>
              <a:buFontTx/>
              <a:buNone/>
            </a:pPr>
            <a:r>
              <a:rPr lang="en-US" altLang="en-US"/>
              <a:t>The next theorem lists some basic properties of the natural logarithmic function.</a:t>
            </a:r>
          </a:p>
        </p:txBody>
      </p:sp>
      <p:pic>
        <p:nvPicPr>
          <p:cNvPr id="12292" name="Picture 1" descr="Theorem 5.1. Properties of the Natural Logarithmic Function. The natural logarithmic function has the following properties. (item 1). The domain (0, infinity) and the range is (negative infinity, infinity). (item 2). The function is continuous, increasing, and one-to-one. (item 3). The graph is concave downward.&#10;"/>
          <p:cNvPicPr>
            <a:picLocks noChangeAspect="1"/>
          </p:cNvPicPr>
          <p:nvPr/>
        </p:nvPicPr>
        <p:blipFill>
          <a:blip r:embed="rId2">
            <a:extLst>
              <a:ext uri="{28A0092B-C50C-407E-A947-70E740481C1C}">
                <a14:useLocalDpi xmlns:a14="http://schemas.microsoft.com/office/drawing/2010/main" val="0"/>
              </a:ext>
            </a:extLst>
          </a:blip>
          <a:srcRect/>
          <a:stretch>
            <a:fillRect/>
          </a:stretch>
        </p:blipFill>
        <p:spPr bwMode="auto">
          <a:xfrm>
            <a:off x="590550" y="2619375"/>
            <a:ext cx="7962900" cy="24098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cSld>
  <p:clrMapOvr>
    <a:masterClrMapping/>
  </p:clrMapOvr>
  <p:timing>
    <p:tnLst>
      <p:par>
        <p:cTn id="1" dur="indefinite" restart="never" nodeType="tmRoot"/>
      </p:par>
    </p:tnLst>
  </p:timing>
</p:sld>
</file>

<file path=ppt/theme/theme1.xml><?xml version="1.0" encoding="utf-8"?>
<a:theme xmlns:a="http://schemas.openxmlformats.org/drawingml/2006/main" name="Larsoen_master slide">
  <a:themeElements>
    <a:clrScheme name="Larsoen_master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Larsoen_master slide">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raClrScheme>
      <a:clrScheme name="Larsoen_master slide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Larsoen_master slide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Larsoen_master slide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Larsoen_master slide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Larsoen_master slide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Larsoen_master slide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Larsoen_master slide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Larsoen_master slide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Larsoen_master slide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Larsoen_master slide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Larsoen_master slide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Larsoen_master slide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Larsoen_master slide</Template>
  <TotalTime>1173</TotalTime>
  <Words>798</Words>
  <Application>Microsoft Office PowerPoint</Application>
  <PresentationFormat>On-screen Show (4:3)</PresentationFormat>
  <Paragraphs>126</Paragraphs>
  <Slides>30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30</vt:i4>
      </vt:variant>
    </vt:vector>
  </HeadingPairs>
  <TitlesOfParts>
    <vt:vector size="34" baseType="lpstr">
      <vt:lpstr>Arial</vt:lpstr>
      <vt:lpstr>Wingdings</vt:lpstr>
      <vt:lpstr>Times New Roman</vt:lpstr>
      <vt:lpstr>Larsoen_master slide</vt:lpstr>
      <vt:lpstr>PowerPoint Presentation</vt:lpstr>
      <vt:lpstr>PowerPoint Presentation</vt:lpstr>
      <vt:lpstr>PowerPoint Presentation</vt:lpstr>
      <vt:lpstr>PowerPoint Presentation</vt:lpstr>
      <vt:lpstr>The Natural Logarithmic Function</vt:lpstr>
      <vt:lpstr>The Natural Logarithmic Function</vt:lpstr>
      <vt:lpstr>The Natural Logarithmic Function</vt:lpstr>
      <vt:lpstr>The Natural Logarithmic Function</vt:lpstr>
      <vt:lpstr>The Natural Logarithmic Function</vt:lpstr>
      <vt:lpstr>The Natural Logarithmic Function</vt:lpstr>
      <vt:lpstr>Example 1 – Expanding Logarithmic Expressions</vt:lpstr>
      <vt:lpstr>Example 1 – Expanding Logarithmic Expressions</vt:lpstr>
      <vt:lpstr>The Natural Logarithmic Function</vt:lpstr>
      <vt:lpstr>PowerPoint Presentation</vt:lpstr>
      <vt:lpstr>The Number e</vt:lpstr>
      <vt:lpstr>The Number e</vt:lpstr>
      <vt:lpstr>The Number e</vt:lpstr>
      <vt:lpstr>The Number e</vt:lpstr>
      <vt:lpstr>The Number e</vt:lpstr>
      <vt:lpstr>Example 2 – Evaluating Natural Logarithmic Expressions</vt:lpstr>
      <vt:lpstr>PowerPoint Presentation</vt:lpstr>
      <vt:lpstr>The Derivative of the Natural Logarithmic Function</vt:lpstr>
      <vt:lpstr>Example 3 – Differentiation of Logarithmic Functions</vt:lpstr>
      <vt:lpstr>Example 3 – Differentiation of Logarithmic Functions</vt:lpstr>
      <vt:lpstr>The Derivative of the Natural Logarithmic Function</vt:lpstr>
      <vt:lpstr>Example 6 – Logarithmic Differentiation</vt:lpstr>
      <vt:lpstr>Example 6 – Solution</vt:lpstr>
      <vt:lpstr>Example 6 – Solution</vt:lpstr>
      <vt:lpstr>The Derivative of the Natural Logarithmic Function</vt:lpstr>
      <vt:lpstr>Example 7 – Derivative Involving Absolute Value</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ssharma</dc:creator>
  <cp:lastModifiedBy>Sivasubramanian, Venkatesan</cp:lastModifiedBy>
  <cp:revision>474</cp:revision>
  <dcterms:created xsi:type="dcterms:W3CDTF">2008-11-21T04:28:28Z</dcterms:created>
  <dcterms:modified xsi:type="dcterms:W3CDTF">2018-08-01T10:06:02Z</dcterms:modified>
</cp:coreProperties>
</file>