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  <p:sldId id="265" r:id="rId9"/>
    <p:sldId id="266" r:id="rId10"/>
    <p:sldId id="267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26BE-88F5-42F8-872C-BE85F519D9D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1490-D2A7-4B09-8FD3-F682D707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57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26BE-88F5-42F8-872C-BE85F519D9D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1490-D2A7-4B09-8FD3-F682D707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1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26BE-88F5-42F8-872C-BE85F519D9D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1490-D2A7-4B09-8FD3-F682D707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5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26BE-88F5-42F8-872C-BE85F519D9D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1490-D2A7-4B09-8FD3-F682D707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5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26BE-88F5-42F8-872C-BE85F519D9D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1490-D2A7-4B09-8FD3-F682D707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0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26BE-88F5-42F8-872C-BE85F519D9D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1490-D2A7-4B09-8FD3-F682D707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7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26BE-88F5-42F8-872C-BE85F519D9D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1490-D2A7-4B09-8FD3-F682D707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6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26BE-88F5-42F8-872C-BE85F519D9D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1490-D2A7-4B09-8FD3-F682D707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9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26BE-88F5-42F8-872C-BE85F519D9D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1490-D2A7-4B09-8FD3-F682D707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2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26BE-88F5-42F8-872C-BE85F519D9D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1490-D2A7-4B09-8FD3-F682D707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9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26BE-88F5-42F8-872C-BE85F519D9D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1490-D2A7-4B09-8FD3-F682D707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3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226BE-88F5-42F8-872C-BE85F519D9D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61490-D2A7-4B09-8FD3-F682D707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1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3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59.png"/><Relationship Id="rId4" Type="http://schemas.openxmlformats.org/officeDocument/2006/relationships/image" Target="../media/image50.png"/><Relationship Id="rId9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wmf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12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2"/>
            <a:ext cx="9982200" cy="7061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32766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prstClr val="white"/>
                </a:solidFill>
                <a:latin typeface="Trebuchet MS" pitchFamily="34" charset="0"/>
              </a:rPr>
              <a:t>Section 9.5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14300" y="4698087"/>
            <a:ext cx="967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prstClr val="white"/>
                </a:solidFill>
                <a:latin typeface="Trebuchet MS" pitchFamily="34" charset="0"/>
              </a:rPr>
              <a:t>Alternating Series</a:t>
            </a:r>
          </a:p>
        </p:txBody>
      </p:sp>
    </p:spTree>
    <p:extLst>
      <p:ext uri="{BB962C8B-B14F-4D97-AF65-F5344CB8AC3E}">
        <p14:creationId xmlns:p14="http://schemas.microsoft.com/office/powerpoint/2010/main" val="2621597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40" y="2727677"/>
            <a:ext cx="5334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638" y="2727678"/>
            <a:ext cx="5334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00338"/>
            <a:ext cx="5334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2" y="1720362"/>
            <a:ext cx="5334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44113"/>
            <a:ext cx="5334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18837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Ex:  #20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47800" y="0"/>
                <a:ext cx="2129173" cy="1099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(−1)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!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0"/>
                <a:ext cx="2129173" cy="10993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53607" y="1330939"/>
                <a:ext cx="1858779" cy="835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!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</m:e>
                      </m:func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07" y="1330939"/>
                <a:ext cx="1858779" cy="835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441452" y="1321414"/>
                <a:ext cx="5632696" cy="835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!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…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</m:e>
                      </m:fun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452" y="1321414"/>
                <a:ext cx="5632696" cy="835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7364" y="2362200"/>
                <a:ext cx="7007348" cy="870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…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64" y="2362200"/>
                <a:ext cx="7007348" cy="87030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472112" y="2363013"/>
                <a:ext cx="1462088" cy="808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12" y="2363013"/>
                <a:ext cx="1462088" cy="8086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34185" y="2536585"/>
                <a:ext cx="7382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185" y="2536585"/>
                <a:ext cx="738215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1000" y="3505200"/>
                <a:ext cx="8001000" cy="8309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Each parentheses can be rewritten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−#, </m:t>
                    </m:r>
                  </m:oMath>
                </a14:m>
                <a:r>
                  <a:rPr lang="en-US" sz="2400" dirty="0"/>
                  <a:t>or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+#.</m:t>
                    </m:r>
                  </m:oMath>
                </a14:m>
                <a:endParaRPr lang="en-US" sz="2400" b="0" dirty="0"/>
              </a:p>
              <a:p>
                <a:pPr algn="ctr"/>
                <a:r>
                  <a:rPr lang="en-US" sz="2400" dirty="0"/>
                  <a:t>Each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#</m:t>
                    </m:r>
                  </m:oMath>
                </a14:m>
                <a:r>
                  <a:rPr lang="en-US" sz="2400" dirty="0"/>
                  <a:t> is insignificant.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505200"/>
                <a:ext cx="8001000" cy="830997"/>
              </a:xfrm>
              <a:prstGeom prst="rect">
                <a:avLst/>
              </a:prstGeom>
              <a:blipFill rotWithShape="1">
                <a:blip r:embed="rId9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81000" y="4572000"/>
            <a:ext cx="8001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You may want to quickly verify that the terms are decreasing.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5334000"/>
            <a:ext cx="60960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This series converges by the A.S.T.</a:t>
            </a:r>
          </a:p>
        </p:txBody>
      </p:sp>
    </p:spTree>
    <p:extLst>
      <p:ext uri="{BB962C8B-B14F-4D97-AF65-F5344CB8AC3E}">
        <p14:creationId xmlns:p14="http://schemas.microsoft.com/office/powerpoint/2010/main" val="276824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-18288"/>
            <a:ext cx="9305544" cy="69791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19951" y="228600"/>
            <a:ext cx="66192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Easy Homework!</a:t>
            </a:r>
          </a:p>
        </p:txBody>
      </p:sp>
    </p:spTree>
    <p:extLst>
      <p:ext uri="{BB962C8B-B14F-4D97-AF65-F5344CB8AC3E}">
        <p14:creationId xmlns:p14="http://schemas.microsoft.com/office/powerpoint/2010/main" val="267693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305800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Alternating Series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07885" y="990600"/>
                <a:ext cx="4004430" cy="986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If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is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a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positive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series</m:t>
                      </m:r>
                      <m:r>
                        <a:rPr lang="en-US" sz="2400" b="0" i="0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885" y="990600"/>
                <a:ext cx="4004430" cy="9866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36227" y="1958992"/>
                <a:ext cx="5681748" cy="986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then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(−1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is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an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alternating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series</m:t>
                      </m:r>
                      <m:r>
                        <a:rPr lang="en-US" sz="2400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227" y="1958992"/>
                <a:ext cx="5681748" cy="9866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57200" y="3810000"/>
            <a:ext cx="83058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Example:</a:t>
            </a:r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27083" y="3846576"/>
                <a:ext cx="6753708" cy="1099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+…+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083" y="3846576"/>
                <a:ext cx="6753708" cy="10993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3400" y="5638800"/>
            <a:ext cx="82296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This series is the alternating harmonic series – quite famous!</a:t>
            </a:r>
          </a:p>
        </p:txBody>
      </p:sp>
      <p:pic>
        <p:nvPicPr>
          <p:cNvPr id="1026" name="Picture 2" descr="C:\Documents and Settings\Susan\Local Settings\Temporary Internet Files\Content.IE5\JZ18GPYT\MC9003559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5971"/>
            <a:ext cx="1202436" cy="188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96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800" y="304800"/>
                <a:ext cx="8534400" cy="10993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+…+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"/>
                <a:ext cx="8534400" cy="10993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85800" y="1524000"/>
            <a:ext cx="7924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Let’s look at some partial sums graphically.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65341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71700"/>
            <a:ext cx="666750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261616"/>
            <a:ext cx="656272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08" y="2247900"/>
            <a:ext cx="656272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157412"/>
            <a:ext cx="660082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10" y="2224087"/>
            <a:ext cx="66484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214562"/>
            <a:ext cx="652462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2214562"/>
            <a:ext cx="649605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196621"/>
            <a:ext cx="65722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4200" y="2514600"/>
            <a:ext cx="1905000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Clearly, the Partial Sums are headed for some limit in the middle of these points.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85800" y="3606452"/>
            <a:ext cx="6248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38400" y="4495800"/>
            <a:ext cx="33528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Each “jump” is smaller than the previous one.</a:t>
            </a:r>
          </a:p>
        </p:txBody>
      </p:sp>
    </p:spTree>
    <p:extLst>
      <p:ext uri="{BB962C8B-B14F-4D97-AF65-F5344CB8AC3E}">
        <p14:creationId xmlns:p14="http://schemas.microsoft.com/office/powerpoint/2010/main" val="387158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653415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24200" y="457200"/>
                <a:ext cx="3505200" cy="46166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What if we stopped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?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57200"/>
                <a:ext cx="35052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39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19600" y="1141454"/>
                <a:ext cx="4419600" cy="258801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We know that the infinite sum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/>
                  <a:t> is between </a:t>
                </a:r>
                <a:endParaRPr lang="en-US" sz="24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47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algn="ctr"/>
                <a:r>
                  <a:rPr lang="en-US" sz="2400" dirty="0"/>
                  <a:t>and the next partial sum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141454"/>
                <a:ext cx="4419600" cy="2588016"/>
              </a:xfrm>
              <a:prstGeom prst="rect">
                <a:avLst/>
              </a:prstGeom>
              <a:blipFill rotWithShape="1">
                <a:blip r:embed="rId4"/>
                <a:stretch>
                  <a:fillRect t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7" y="999065"/>
            <a:ext cx="21050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910584" y="1447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200" y="4572000"/>
                <a:ext cx="8915400" cy="61619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So if I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47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/>
                  <a:t> as an estimate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400" dirty="0"/>
                  <a:t>my error is less than 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|=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572000"/>
                <a:ext cx="8915400" cy="616194"/>
              </a:xfrm>
              <a:prstGeom prst="rect">
                <a:avLst/>
              </a:prstGeom>
              <a:blipFill rotWithShape="1">
                <a:blip r:embed="rId6"/>
                <a:stretch>
                  <a:fillRect l="-274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200" y="5334000"/>
                <a:ext cx="8915400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How far off can my estimate be if I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11 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for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my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estimate</m:t>
                    </m:r>
                    <m:r>
                      <a:rPr lang="en-US" sz="2400" b="0" i="0" smtClean="0">
                        <a:latin typeface="Cambria Math"/>
                      </a:rPr>
                      <m:t>?  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100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?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334000"/>
                <a:ext cx="8915400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47800" y="5937504"/>
                <a:ext cx="6629400" cy="61619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and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101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|=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101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respectively</m:t>
                    </m:r>
                    <m:r>
                      <a:rPr lang="en-US" sz="24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937504"/>
                <a:ext cx="6629400" cy="61619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0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11" y="5030182"/>
            <a:ext cx="2825496" cy="177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91" y="1981200"/>
            <a:ext cx="3057660" cy="192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1104" y="76200"/>
            <a:ext cx="8305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However, all this is only true if each step (term) is smaller than the last step and if the steps (terms) are approaching zero.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1104" y="963168"/>
                <a:ext cx="8083296" cy="120032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Example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getting smaller but not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sz="2400" b="0" dirty="0">
                  <a:ea typeface="Cambria Math"/>
                </a:endParaRPr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" y="963168"/>
                <a:ext cx="8083296" cy="1200329"/>
              </a:xfrm>
              <a:prstGeom prst="rect">
                <a:avLst/>
              </a:prstGeom>
              <a:blipFill rotWithShape="1">
                <a:blip r:embed="rId4"/>
                <a:stretch>
                  <a:fillRect t="-4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1104" y="3886200"/>
                <a:ext cx="8083296" cy="120032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Example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0, 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but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not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always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decreasing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in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size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400" b="0" dirty="0">
                  <a:solidFill>
                    <a:prstClr val="black"/>
                  </a:solidFill>
                  <a:ea typeface="Cambria Math"/>
                </a:endParaRPr>
              </a:p>
              <a:p>
                <a:pPr lvl="0"/>
                <a:endParaRPr lang="en-US" sz="2400" dirty="0">
                  <a:solidFill>
                    <a:prstClr val="black"/>
                  </a:solidFill>
                </a:endParaRPr>
              </a:p>
              <a:p>
                <a:pPr lvl="0"/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" y="3886200"/>
                <a:ext cx="8083296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1131" t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03816" y="1290640"/>
                <a:ext cx="2797369" cy="1016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+2)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816" y="1290640"/>
                <a:ext cx="2797369" cy="101675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114800" y="2457271"/>
            <a:ext cx="3810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Each jump gets smaller, </a:t>
            </a:r>
          </a:p>
          <a:p>
            <a:pPr algn="ctr"/>
            <a:r>
              <a:rPr lang="en-US" sz="2400" dirty="0"/>
              <a:t>but never become less than ½ a unit.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14956" y="4267200"/>
                <a:ext cx="6386044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64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956" y="4267200"/>
                <a:ext cx="6386044" cy="7861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962400" y="5212140"/>
            <a:ext cx="45720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jump up is always larger than the jump down, even though the sizes of the jumps in each direction are going towards zero.</a:t>
            </a:r>
          </a:p>
        </p:txBody>
      </p:sp>
    </p:spTree>
    <p:extLst>
      <p:ext uri="{BB962C8B-B14F-4D97-AF65-F5344CB8AC3E}">
        <p14:creationId xmlns:p14="http://schemas.microsoft.com/office/powerpoint/2010/main" val="351570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  <p:bldP spid="4" grpId="0" animBg="1"/>
      <p:bldP spid="7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440" y="507304"/>
            <a:ext cx="8382000" cy="35394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prstClr val="black"/>
                </a:solidFill>
              </a:rPr>
              <a:t>Alternating Series Test</a:t>
            </a:r>
          </a:p>
          <a:p>
            <a:pPr lvl="0" algn="ctr"/>
            <a:endParaRPr lang="en-US" sz="3200" dirty="0">
              <a:solidFill>
                <a:prstClr val="black"/>
              </a:solidFill>
            </a:endParaRPr>
          </a:p>
          <a:p>
            <a:pPr lvl="0" algn="ctr"/>
            <a:endParaRPr lang="en-US" sz="3200" dirty="0">
              <a:solidFill>
                <a:prstClr val="black"/>
              </a:solidFill>
            </a:endParaRPr>
          </a:p>
          <a:p>
            <a:pPr lvl="0" algn="ctr"/>
            <a:endParaRPr lang="en-US" sz="3200" dirty="0">
              <a:solidFill>
                <a:prstClr val="black"/>
              </a:solidFill>
            </a:endParaRPr>
          </a:p>
          <a:p>
            <a:pPr lvl="0" algn="ctr"/>
            <a:endParaRPr lang="en-US" sz="3200" dirty="0">
              <a:solidFill>
                <a:prstClr val="black"/>
              </a:solidFill>
            </a:endParaRPr>
          </a:p>
          <a:p>
            <a:pPr lvl="0" algn="ctr"/>
            <a:endParaRPr lang="en-US" sz="3200" dirty="0">
              <a:solidFill>
                <a:prstClr val="black"/>
              </a:solidFill>
            </a:endParaRPr>
          </a:p>
          <a:p>
            <a:pPr lvl="0" algn="ctr"/>
            <a:endParaRPr lang="en-US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28564" y="1219198"/>
                <a:ext cx="7025833" cy="942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Given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positive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terms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n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are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/>
                        </a:rPr>
                        <m:t>monotonic</m:t>
                      </m:r>
                      <m:r>
                        <a:rPr lang="en-US" sz="2400" i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/>
                        </a:rPr>
                        <m:t>decreasing</m:t>
                      </m:r>
                    </m:oMath>
                  </m:oMathPara>
                </a14:m>
                <a:endParaRPr lang="en-US" sz="2400" i="0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with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 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64" y="1219198"/>
                <a:ext cx="7025833" cy="94243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7800" y="2149322"/>
                <a:ext cx="6809108" cy="986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he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alternating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series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will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converge</m:t>
                      </m:r>
                      <m:r>
                        <a:rPr lang="en-US" sz="24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149322"/>
                <a:ext cx="6809108" cy="9866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90800" y="3249604"/>
                <a:ext cx="42671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Furthermore</m:t>
                      </m:r>
                      <m:r>
                        <a:rPr lang="en-US" sz="2400" b="0" i="1" smtClean="0">
                          <a:latin typeface="Cambria Math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249604"/>
                <a:ext cx="426713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 descr="C:\Documents and Settings\Susan\Local Settings\Temporary Internet Files\Content.IE5\P58N9JHK\MC90032623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2438400" cy="201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33800" y="4495800"/>
            <a:ext cx="512064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In other words…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4492752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a series alternates,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0" y="4860453"/>
            <a:ext cx="512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checking to see if the terms are </a:t>
            </a:r>
          </a:p>
          <a:p>
            <a:r>
              <a:rPr lang="en-US" sz="2400" dirty="0"/>
              <a:t>decreasing towards zero is sufficient.</a:t>
            </a:r>
          </a:p>
        </p:txBody>
      </p:sp>
    </p:spTree>
    <p:extLst>
      <p:ext uri="{BB962C8B-B14F-4D97-AF65-F5344CB8AC3E}">
        <p14:creationId xmlns:p14="http://schemas.microsoft.com/office/powerpoint/2010/main" val="266197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9432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Ex:  #2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0" y="140595"/>
                <a:ext cx="1859420" cy="1099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(−1)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40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40595"/>
                <a:ext cx="1859420" cy="10993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71600" y="1591056"/>
                <a:ext cx="2225929" cy="855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rad>
                            </m:den>
                          </m:f>
                        </m:e>
                      </m:func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591056"/>
                <a:ext cx="2225929" cy="8552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05200" y="1593175"/>
                <a:ext cx="1689950" cy="855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fun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593175"/>
                <a:ext cx="1689950" cy="8552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029200" y="1600200"/>
                <a:ext cx="1600631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600200"/>
                <a:ext cx="1600631" cy="7862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0" y="262615"/>
                <a:ext cx="4123373" cy="855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17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62615"/>
                <a:ext cx="4123373" cy="8552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47573" y="289149"/>
                <a:ext cx="1744027" cy="83099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decreasing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| ′ </m:t>
                      </m:r>
                      <m:r>
                        <a:rPr lang="en-US" sz="24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573" y="289149"/>
                <a:ext cx="1744027" cy="830997"/>
              </a:xfrm>
              <a:prstGeom prst="rect">
                <a:avLst/>
              </a:prstGeom>
              <a:blipFill rotWithShape="1">
                <a:blip r:embed="rId7"/>
                <a:stretch>
                  <a:fillRect t="-5839" b="-8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34200" y="1828800"/>
                <a:ext cx="1600200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828800"/>
                <a:ext cx="1600200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447800" y="3033477"/>
            <a:ext cx="6595586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This series converges by the Alternating Series Test.</a:t>
            </a:r>
          </a:p>
        </p:txBody>
      </p:sp>
      <p:pic>
        <p:nvPicPr>
          <p:cNvPr id="3074" name="Picture 2" descr="C:\Documents and Settings\Susan\Local Settings\Temporary Internet Files\Content.IE5\JZ18GPYT\MC900198134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167" y="3657600"/>
            <a:ext cx="2668347" cy="303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8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6384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Ex:  #8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95400" y="140595"/>
                <a:ext cx="2053832" cy="1099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(−1)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func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40595"/>
                <a:ext cx="2053832" cy="10993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00400" y="243633"/>
                <a:ext cx="4705455" cy="887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0+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𝑙𝑛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𝑙𝑛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𝑙𝑛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𝑙𝑛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43633"/>
                <a:ext cx="4705455" cy="8871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43200" y="1250612"/>
                <a:ext cx="57969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0+.4901−.6343+.6931−.7198+…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250612"/>
                <a:ext cx="579697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81000" y="1828800"/>
            <a:ext cx="86106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terms don’t appear to be decreasing in magnitude or going to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00774" y="2666482"/>
                <a:ext cx="1651414" cy="862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func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fun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74" y="2666482"/>
                <a:ext cx="1651414" cy="8628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Documents and Settings\Susan\Local Settings\Temporary Internet Files\Content.IE5\EPHQLBKI\MC90043363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742" y="2250685"/>
            <a:ext cx="875085" cy="63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700285" y="2654812"/>
                <a:ext cx="2361672" cy="874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1/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1/(2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)</m:t>
                              </m:r>
                            </m:den>
                          </m:f>
                        </m:e>
                      </m:fun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285" y="2654812"/>
                <a:ext cx="2361672" cy="8744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88476" y="2673919"/>
                <a:ext cx="1717265" cy="836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476" y="2673919"/>
                <a:ext cx="1717265" cy="83625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443685" y="2701954"/>
                <a:ext cx="1802738" cy="855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fun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685" y="2701954"/>
                <a:ext cx="1802738" cy="8552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62000" y="3657600"/>
            <a:ext cx="779887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We need to look at some terms when n is large.</a:t>
            </a:r>
          </a:p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55911" y="4026932"/>
                <a:ext cx="45688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Let’s 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100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911" y="4026932"/>
                <a:ext cx="4568889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2136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-190500" y="4572000"/>
                <a:ext cx="9601200" cy="798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𝑙𝑛</m:t>
                          </m:r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100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𝑙𝑛</m:t>
                          </m:r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101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101</m:t>
                              </m:r>
                            </m:e>
                          </m:rad>
                        </m:den>
                      </m:f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𝑙𝑛</m:t>
                          </m:r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102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102</m:t>
                              </m:r>
                            </m:e>
                          </m:rad>
                        </m:den>
                      </m:f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𝑙𝑛</m:t>
                          </m:r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103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103</m:t>
                              </m:r>
                            </m:e>
                          </m:rad>
                        </m:den>
                      </m:f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/>
                        </a:rPr>
                        <m:t>+…</m:t>
                      </m:r>
                      <m:r>
                        <a:rPr lang="en-US" sz="22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2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.4605−.4592+.4579−.4567+…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0500" y="4572000"/>
                <a:ext cx="9601200" cy="79848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09600" y="5486400"/>
            <a:ext cx="8178315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terms do eventually decrease in magnitude.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22316" y="6172200"/>
            <a:ext cx="4452357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This series converges by the A.S.T.</a:t>
            </a:r>
          </a:p>
        </p:txBody>
      </p:sp>
    </p:spTree>
    <p:extLst>
      <p:ext uri="{BB962C8B-B14F-4D97-AF65-F5344CB8AC3E}">
        <p14:creationId xmlns:p14="http://schemas.microsoft.com/office/powerpoint/2010/main" val="121277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65237"/>
            <a:ext cx="368519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26925"/>
            <a:ext cx="368519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459432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Ex:  #16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24000" y="140595"/>
                <a:ext cx="2712088" cy="1099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40595"/>
                <a:ext cx="2712088" cy="10993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8200" y="1828800"/>
                <a:ext cx="2062295" cy="722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8800"/>
                <a:ext cx="2062295" cy="7223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00200" y="2802815"/>
                <a:ext cx="896977" cy="46166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∞∙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802815"/>
                <a:ext cx="896977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C:\Documents and Settings\Susan\Local Settings\Temporary Internet Files\Content.IE5\EPHQLBKI\MC90043363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934" y="1056619"/>
            <a:ext cx="920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1676400" y="2362200"/>
            <a:ext cx="192947" cy="440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209800" y="2551177"/>
            <a:ext cx="152400" cy="251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800557" y="1573507"/>
                <a:ext cx="2128082" cy="1288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𝑠𝑖𝑛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num>
                            <m:den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557" y="1573507"/>
                <a:ext cx="2128082" cy="128830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928639" y="1570704"/>
                <a:ext cx="2790316" cy="13231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𝑐𝑜𝑠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f>
                                    <m:fPr>
                                      <m:ctrlP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40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240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func>
                            </m:num>
                            <m:den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639" y="1570704"/>
                <a:ext cx="2790316" cy="132318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323291" y="3264479"/>
                <a:ext cx="2416239" cy="722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291" y="3264479"/>
                <a:ext cx="2416239" cy="7223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562600" y="3394834"/>
                <a:ext cx="22592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394834"/>
                <a:ext cx="2259208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620000" y="3387460"/>
                <a:ext cx="7382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3387460"/>
                <a:ext cx="738215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362200" y="4343400"/>
            <a:ext cx="44958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This series diverges by the n-term Test.</a:t>
            </a:r>
          </a:p>
        </p:txBody>
      </p:sp>
      <p:pic>
        <p:nvPicPr>
          <p:cNvPr id="5127" name="Picture 7" descr="C:\Documents and Settings\Susan\Local Settings\Temporary Internet Files\Content.IE5\R4ND579P\MC900438706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91" y="4343400"/>
            <a:ext cx="1801102" cy="229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07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573</Words>
  <Application>Microsoft Macintosh PowerPoint</Application>
  <PresentationFormat>On-screen Show (4:3)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SusanC</dc:creator>
  <cp:lastModifiedBy>Chris Thiel</cp:lastModifiedBy>
  <cp:revision>30</cp:revision>
  <dcterms:created xsi:type="dcterms:W3CDTF">2012-01-01T13:49:09Z</dcterms:created>
  <dcterms:modified xsi:type="dcterms:W3CDTF">2021-11-01T13:39:25Z</dcterms:modified>
</cp:coreProperties>
</file>