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76672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605575"/>
              <a:satOff val="15655"/>
              <a:lumOff val="22628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7AAA9"/>
              </a:solidFill>
              <a:prstDash val="solid"/>
              <a:miter lim="400000"/>
            </a:ln>
          </a:left>
          <a:right>
            <a:ln w="12700" cap="flat">
              <a:solidFill>
                <a:srgbClr val="A7AA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7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7AA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5526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Author and Date"/>
          <p:cNvSpPr txBox="1"/>
          <p:nvPr>
            <p:ph type="body" sz="quarter" idx="21" hasCustomPrompt="1"/>
          </p:nvPr>
        </p:nvSpPr>
        <p:spPr>
          <a:xfrm>
            <a:off x="711200" y="8410816"/>
            <a:ext cx="11582400" cy="429261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711200" y="1926083"/>
            <a:ext cx="11582400" cy="415703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711200" y="562540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711200" y="7191692"/>
            <a:ext cx="115824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711200" y="2743200"/>
            <a:ext cx="11582400" cy="3619500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ea against sky at sunset 1"/>
          <p:cNvSpPr/>
          <p:nvPr>
            <p:ph type="pic" sz="quarter" idx="21"/>
          </p:nvPr>
        </p:nvSpPr>
        <p:spPr>
          <a:xfrm>
            <a:off x="6598373" y="762000"/>
            <a:ext cx="5715001" cy="38091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each and sea at sunset"/>
          <p:cNvSpPr/>
          <p:nvPr>
            <p:ph type="pic" idx="22"/>
          </p:nvPr>
        </p:nvSpPr>
        <p:spPr>
          <a:xfrm>
            <a:off x="-23876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Sea against sky at sunset 2"/>
          <p:cNvSpPr/>
          <p:nvPr>
            <p:ph type="pic" sz="half" idx="23"/>
          </p:nvPr>
        </p:nvSpPr>
        <p:spPr>
          <a:xfrm>
            <a:off x="6661873" y="3637404"/>
            <a:ext cx="5588001" cy="62821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6349238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each and sea at sunset"/>
          <p:cNvSpPr/>
          <p:nvPr>
            <p:ph type="pic" idx="21"/>
          </p:nvPr>
        </p:nvSpPr>
        <p:spPr>
          <a:xfrm>
            <a:off x="5588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/>
          <p:nvPr>
            <p:ph type="pic" idx="21"/>
          </p:nvPr>
        </p:nvSpPr>
        <p:spPr>
          <a:xfrm>
            <a:off x="-1320800" y="-596900"/>
            <a:ext cx="15633700" cy="10422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7152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711200" y="8407400"/>
            <a:ext cx="11582400" cy="429260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>
            <a:lvl1pPr defTabSz="584200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a against sky at sunset"/>
          <p:cNvSpPr/>
          <p:nvPr>
            <p:ph type="pic" idx="21"/>
          </p:nvPr>
        </p:nvSpPr>
        <p:spPr>
          <a:xfrm>
            <a:off x="3427686" y="762000"/>
            <a:ext cx="11889828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711406" y="2851794"/>
            <a:ext cx="5058553" cy="2088506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711406" y="4775200"/>
            <a:ext cx="5058553" cy="3911600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7912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707744" y="369937"/>
            <a:ext cx="5054071" cy="203036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711200" y="3412066"/>
            <a:ext cx="5054600" cy="5267095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lide Subtitle"/>
          <p:cNvSpPr txBox="1"/>
          <p:nvPr>
            <p:ph type="body" sz="quarter" idx="21" hasCustomPrompt="1"/>
          </p:nvPr>
        </p:nvSpPr>
        <p:spPr>
          <a:xfrm>
            <a:off x="711200" y="2268982"/>
            <a:ext cx="50546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Sea against sky at sunset"/>
          <p:cNvSpPr/>
          <p:nvPr>
            <p:ph type="pic" idx="22"/>
          </p:nvPr>
        </p:nvSpPr>
        <p:spPr>
          <a:xfrm>
            <a:off x="5848049" y="762000"/>
            <a:ext cx="7049102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defTabSz="825500">
              <a:lnSpc>
                <a:spcPct val="80000"/>
              </a:lnSpc>
              <a:defRPr spc="-82" sz="82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 anchor="ctr"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Body Level One…"/>
          <p:cNvSpPr txBox="1"/>
          <p:nvPr>
            <p:ph type="body" idx="1" hasCustomPrompt="1"/>
          </p:nvPr>
        </p:nvSpPr>
        <p:spPr>
          <a:xfrm>
            <a:off x="711200" y="2997518"/>
            <a:ext cx="11582400" cy="6045201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9" name="Agenda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711200" y="2997200"/>
            <a:ext cx="11582400" cy="604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711200" y="397933"/>
            <a:ext cx="11582400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45851" y="9118599"/>
            <a:ext cx="306325" cy="32842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1739900">
              <a:lnSpc>
                <a:spcPct val="100000"/>
              </a:lnSpc>
              <a:defRPr sz="14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3937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7874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1811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15748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19685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23622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27559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31496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35433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Intro to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 to</a:t>
            </a:r>
          </a:p>
          <a:p>
            <a:pPr/>
            <a:r>
              <a:t>Antiderivatives</a:t>
            </a:r>
          </a:p>
        </p:txBody>
      </p:sp>
      <p:sp>
        <p:nvSpPr>
          <p:cNvPr id="152" name="Section 4.1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Section 4.1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Screen Shot 2021-11-14 at 10.41.30 AM.png" descr="Screen Shot 2021-11-14 at 10.41.30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4401" y="-71542"/>
            <a:ext cx="7431529" cy="51063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Screen Shot 2021-11-14 at 10.48.51 AM.png" descr="Screen Shot 2021-11-14 at 10.48.51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47986" y="307876"/>
            <a:ext cx="6489701" cy="863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8" name="Group"/>
          <p:cNvGrpSpPr/>
          <p:nvPr/>
        </p:nvGrpSpPr>
        <p:grpSpPr>
          <a:xfrm>
            <a:off x="7837158" y="1692940"/>
            <a:ext cx="4089401" cy="1948434"/>
            <a:chOff x="0" y="0"/>
            <a:chExt cx="4089400" cy="1948433"/>
          </a:xfrm>
        </p:grpSpPr>
        <p:sp>
          <p:nvSpPr>
            <p:cNvPr id="156" name="For example......"/>
            <p:cNvSpPr txBox="1"/>
            <p:nvPr/>
          </p:nvSpPr>
          <p:spPr>
            <a:xfrm>
              <a:off x="575564" y="0"/>
              <a:ext cx="1558850" cy="4043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For example......</a:t>
              </a:r>
            </a:p>
          </p:txBody>
        </p:sp>
        <p:pic>
          <p:nvPicPr>
            <p:cNvPr id="157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551433"/>
              <a:ext cx="4089400" cy="1397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5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23695" y="5222064"/>
            <a:ext cx="7048501" cy="749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45945" y="6084328"/>
            <a:ext cx="6604001" cy="774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52295" y="6971991"/>
            <a:ext cx="6591301" cy="787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38250" y="7908571"/>
            <a:ext cx="10528300" cy="774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6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6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4"/>
      <p:bldP build="whole" bldLvl="1" animBg="1" rev="0" advAuto="0" spid="155" grpId="1"/>
      <p:bldP build="whole" bldLvl="1" animBg="1" rev="0" advAuto="0" spid="159" grpId="3"/>
      <p:bldP build="whole" bldLvl="1" animBg="1" rev="0" advAuto="0" spid="158" grpId="2"/>
      <p:bldP build="whole" bldLvl="1" animBg="1" rev="0" advAuto="0" spid="161" grpId="5"/>
      <p:bldP build="whole" bldLvl="1" animBg="1" rev="0" advAuto="0" spid="162" grpId="6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Screen Shot 2021-11-14 at 10.49.42 AM.png" descr="Screen Shot 2021-11-14 at 10.49.42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9199" y="253623"/>
            <a:ext cx="4708313" cy="146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7" name="Group"/>
          <p:cNvGrpSpPr/>
          <p:nvPr/>
        </p:nvGrpSpPr>
        <p:grpSpPr>
          <a:xfrm>
            <a:off x="2095791" y="2835416"/>
            <a:ext cx="10334459" cy="1460501"/>
            <a:chOff x="0" y="0"/>
            <a:chExt cx="10334457" cy="1460500"/>
          </a:xfrm>
        </p:grpSpPr>
        <p:pic>
          <p:nvPicPr>
            <p:cNvPr id="16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064000" cy="1460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111457" y="76200"/>
              <a:ext cx="6223001" cy="130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8" name="Screen Shot 2021-11-14 at 10.54.24 AM.png" descr="Screen Shot 2021-11-14 at 10.54.24 AM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5184" y="4342582"/>
            <a:ext cx="3408273" cy="15953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Screen Shot 2021-11-14 at 11.16.41 AM.png" descr="Screen Shot 2021-11-14 at 11.16.41 AM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72654" y="4863581"/>
            <a:ext cx="8026401" cy="2247901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add 1 to the exponent,…"/>
          <p:cNvSpPr txBox="1"/>
          <p:nvPr/>
        </p:nvSpPr>
        <p:spPr>
          <a:xfrm>
            <a:off x="5995296" y="648269"/>
            <a:ext cx="2651456" cy="67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add 1 to the exponent,</a:t>
            </a:r>
          </a:p>
          <a:p>
            <a:pPr/>
            <a:r>
              <a:t>divide by the new exponent</a:t>
            </a:r>
          </a:p>
        </p:txBody>
      </p:sp>
      <p:sp>
        <p:nvSpPr>
          <p:cNvPr id="171" name="(You can confirm…"/>
          <p:cNvSpPr txBox="1"/>
          <p:nvPr/>
        </p:nvSpPr>
        <p:spPr>
          <a:xfrm>
            <a:off x="500355" y="5984610"/>
            <a:ext cx="2263547" cy="953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(You can confirm</a:t>
            </a:r>
          </a:p>
          <a:p>
            <a:pPr/>
            <a:r>
              <a:t>by taking the derivative</a:t>
            </a:r>
          </a:p>
          <a:p>
            <a:pPr/>
            <a:r>
              <a:t>of this)</a:t>
            </a:r>
          </a:p>
        </p:txBody>
      </p:sp>
      <p:pic>
        <p:nvPicPr>
          <p:cNvPr id="17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1076" y="1542689"/>
            <a:ext cx="2730501" cy="1397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03883" y="1542689"/>
            <a:ext cx="3289301" cy="1397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825491" y="1491889"/>
            <a:ext cx="3810001" cy="1498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2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8" presetID="2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2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5"/>
      <p:bldP build="whole" bldLvl="1" animBg="1" rev="0" advAuto="0" spid="173" grpId="3"/>
      <p:bldP build="whole" bldLvl="1" animBg="1" rev="0" advAuto="0" spid="167" grpId="6"/>
      <p:bldP build="whole" bldLvl="1" animBg="1" rev="0" advAuto="0" spid="170" grpId="4"/>
      <p:bldP build="whole" bldLvl="1" animBg="1" rev="0" advAuto="0" spid="168" grpId="8"/>
      <p:bldP build="whole" bldLvl="1" animBg="1" rev="0" advAuto="0" spid="164" grpId="1"/>
      <p:bldP build="whole" bldLvl="1" animBg="1" rev="0" advAuto="0" spid="172" grpId="2"/>
      <p:bldP build="whole" bldLvl="1" animBg="1" rev="0" advAuto="0" spid="171" grpId="9"/>
      <p:bldP build="whole" bldLvl="1" animBg="1" rev="0" advAuto="0" spid="169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Screen Shot 2021-11-14 at 10.57.43 AM.png" descr="Screen Shot 2021-11-14 at 10.57.43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5599" y="771163"/>
            <a:ext cx="10477628" cy="1942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77951" y="2166309"/>
            <a:ext cx="2235201" cy="1397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add 1 to the exponent,…"/>
          <p:cNvSpPr txBox="1"/>
          <p:nvPr/>
        </p:nvSpPr>
        <p:spPr>
          <a:xfrm>
            <a:off x="6991599" y="293820"/>
            <a:ext cx="2651456" cy="67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add 1 to the exponent,</a:t>
            </a:r>
          </a:p>
          <a:p>
            <a:pPr/>
            <a:r>
              <a:t>divide by the new exponent</a:t>
            </a:r>
          </a:p>
        </p:txBody>
      </p:sp>
      <p:grpSp>
        <p:nvGrpSpPr>
          <p:cNvPr id="181" name="Group"/>
          <p:cNvGrpSpPr/>
          <p:nvPr/>
        </p:nvGrpSpPr>
        <p:grpSpPr>
          <a:xfrm>
            <a:off x="6917994" y="2164656"/>
            <a:ext cx="2669205" cy="1587501"/>
            <a:chOff x="0" y="0"/>
            <a:chExt cx="2669203" cy="1587500"/>
          </a:xfrm>
        </p:grpSpPr>
        <p:pic>
          <p:nvPicPr>
            <p:cNvPr id="179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11803" y="0"/>
              <a:ext cx="2057401" cy="158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487167"/>
              <a:ext cx="571500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4" name="Group"/>
          <p:cNvGrpSpPr/>
          <p:nvPr/>
        </p:nvGrpSpPr>
        <p:grpSpPr>
          <a:xfrm>
            <a:off x="9524165" y="2197891"/>
            <a:ext cx="3010658" cy="1333837"/>
            <a:chOff x="0" y="0"/>
            <a:chExt cx="3010657" cy="1333836"/>
          </a:xfrm>
        </p:grpSpPr>
        <p:pic>
          <p:nvPicPr>
            <p:cNvPr id="182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79680" y="0"/>
              <a:ext cx="2330978" cy="13338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3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464880"/>
              <a:ext cx="571500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5" name="Screen Shot 2021-11-14 at 11.03.25 AM.png" descr="Screen Shot 2021-11-14 at 11.03.25 AM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19695" y="4295511"/>
            <a:ext cx="2967265" cy="15406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282263" y="4418457"/>
            <a:ext cx="2527301" cy="1397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92853" y="4367657"/>
            <a:ext cx="3568701" cy="149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205756" y="4484380"/>
            <a:ext cx="2578101" cy="1308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Screen Shot 2021-11-14 at 11.07.46 AM.png" descr="Screen Shot 2021-11-14 at 11.07.46 AM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75885" y="6468915"/>
            <a:ext cx="3081391" cy="1540697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(You can confirm…"/>
          <p:cNvSpPr txBox="1"/>
          <p:nvPr/>
        </p:nvSpPr>
        <p:spPr>
          <a:xfrm>
            <a:off x="10554266" y="3256774"/>
            <a:ext cx="2263548" cy="953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(You can confirm</a:t>
            </a:r>
          </a:p>
          <a:p>
            <a:pPr/>
            <a:r>
              <a:t>by taking the derivative</a:t>
            </a:r>
          </a:p>
          <a:p>
            <a:pPr/>
            <a:r>
              <a:t>of this)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3"/>
      <p:bldP build="whole" bldLvl="1" animBg="1" rev="0" advAuto="0" spid="188" grpId="7"/>
      <p:bldP build="whole" bldLvl="1" animBg="1" rev="0" advAuto="0" spid="190" grpId="4"/>
      <p:bldP build="whole" bldLvl="1" animBg="1" rev="0" advAuto="0" spid="186" grpId="5"/>
      <p:bldP build="whole" bldLvl="1" animBg="1" rev="0" advAuto="0" spid="177" grpId="1"/>
      <p:bldP build="whole" bldLvl="1" animBg="1" rev="0" advAuto="0" spid="187" grpId="6"/>
      <p:bldP build="whole" bldLvl="1" animBg="1" rev="0" advAuto="0" spid="181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