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41"/>
  </p:notesMasterIdLst>
  <p:handoutMasterIdLst>
    <p:handoutMasterId r:id="rId42"/>
  </p:handoutMasterIdLst>
  <p:sldIdLst>
    <p:sldId id="349" r:id="rId2"/>
    <p:sldId id="437" r:id="rId3"/>
    <p:sldId id="414" r:id="rId4"/>
    <p:sldId id="1110" r:id="rId5"/>
    <p:sldId id="948" r:id="rId6"/>
    <p:sldId id="1111" r:id="rId7"/>
    <p:sldId id="1112" r:id="rId8"/>
    <p:sldId id="1114" r:id="rId9"/>
    <p:sldId id="1115" r:id="rId10"/>
    <p:sldId id="1116" r:id="rId11"/>
    <p:sldId id="1117" r:id="rId12"/>
    <p:sldId id="1118" r:id="rId13"/>
    <p:sldId id="1119" r:id="rId14"/>
    <p:sldId id="1120" r:id="rId15"/>
    <p:sldId id="1121" r:id="rId16"/>
    <p:sldId id="1122" r:id="rId17"/>
    <p:sldId id="1123" r:id="rId18"/>
    <p:sldId id="1124" r:id="rId19"/>
    <p:sldId id="1091" r:id="rId20"/>
    <p:sldId id="1125" r:id="rId21"/>
    <p:sldId id="1126" r:id="rId22"/>
    <p:sldId id="1127" r:id="rId23"/>
    <p:sldId id="1129" r:id="rId24"/>
    <p:sldId id="1130" r:id="rId25"/>
    <p:sldId id="1131" r:id="rId26"/>
    <p:sldId id="1132" r:id="rId27"/>
    <p:sldId id="1133" r:id="rId28"/>
    <p:sldId id="1134" r:id="rId29"/>
    <p:sldId id="1135" r:id="rId30"/>
    <p:sldId id="1136" r:id="rId31"/>
    <p:sldId id="1137" r:id="rId32"/>
    <p:sldId id="1138" r:id="rId33"/>
    <p:sldId id="1139" r:id="rId34"/>
    <p:sldId id="1140" r:id="rId35"/>
    <p:sldId id="1141" r:id="rId36"/>
    <p:sldId id="1142" r:id="rId37"/>
    <p:sldId id="1143" r:id="rId38"/>
    <p:sldId id="1144" r:id="rId39"/>
    <p:sldId id="1145" r:id="rId40"/>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kern="1200">
        <a:solidFill>
          <a:schemeClr val="tx2"/>
        </a:solidFill>
        <a:latin typeface="Times New Roman" panose="02020603050405020304" pitchFamily="18" charset="0"/>
        <a:ea typeface="+mn-ea"/>
        <a:cs typeface="+mn-cs"/>
      </a:defRPr>
    </a:lvl5pPr>
    <a:lvl6pPr marL="2286000" algn="l" defTabSz="914400" rtl="0" eaLnBrk="1" latinLnBrk="0" hangingPunct="1">
      <a:defRPr sz="2800" kern="1200">
        <a:solidFill>
          <a:schemeClr val="tx2"/>
        </a:solidFill>
        <a:latin typeface="Times New Roman" panose="02020603050405020304" pitchFamily="18" charset="0"/>
        <a:ea typeface="+mn-ea"/>
        <a:cs typeface="+mn-cs"/>
      </a:defRPr>
    </a:lvl6pPr>
    <a:lvl7pPr marL="2743200" algn="l" defTabSz="914400" rtl="0" eaLnBrk="1" latinLnBrk="0" hangingPunct="1">
      <a:defRPr sz="2800" kern="1200">
        <a:solidFill>
          <a:schemeClr val="tx2"/>
        </a:solidFill>
        <a:latin typeface="Times New Roman" panose="02020603050405020304" pitchFamily="18" charset="0"/>
        <a:ea typeface="+mn-ea"/>
        <a:cs typeface="+mn-cs"/>
      </a:defRPr>
    </a:lvl7pPr>
    <a:lvl8pPr marL="3200400" algn="l" defTabSz="914400" rtl="0" eaLnBrk="1" latinLnBrk="0" hangingPunct="1">
      <a:defRPr sz="2800" kern="1200">
        <a:solidFill>
          <a:schemeClr val="tx2"/>
        </a:solidFill>
        <a:latin typeface="Times New Roman" panose="02020603050405020304" pitchFamily="18" charset="0"/>
        <a:ea typeface="+mn-ea"/>
        <a:cs typeface="+mn-cs"/>
      </a:defRPr>
    </a:lvl8pPr>
    <a:lvl9pPr marL="3657600" algn="l" defTabSz="914400" rtl="0" eaLnBrk="1" latinLnBrk="0" hangingPunct="1">
      <a:defRPr sz="2800" kern="1200">
        <a:solidFill>
          <a:schemeClr val="tx2"/>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3" pos="264" userDrawn="1">
          <p15:clr>
            <a:srgbClr val="A4A3A4"/>
          </p15:clr>
        </p15:guide>
        <p15:guide id="6" orient="horz" pos="1488" userDrawn="1">
          <p15:clr>
            <a:srgbClr val="A4A3A4"/>
          </p15:clr>
        </p15:guide>
        <p15:guide id="7" orient="horz" pos="96" userDrawn="1">
          <p15:clr>
            <a:srgbClr val="A4A3A4"/>
          </p15:clr>
        </p15:guide>
        <p15:guide id="21" pos="1176" userDrawn="1">
          <p15:clr>
            <a:srgbClr val="A4A3A4"/>
          </p15:clr>
        </p15:guide>
        <p15:guide id="24" pos="456" userDrawn="1">
          <p15:clr>
            <a:srgbClr val="A4A3A4"/>
          </p15:clr>
        </p15:guide>
        <p15:guide id="25" orient="horz" pos="295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ala Trim" initials="P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0000"/>
    <a:srgbClr val="0B3081"/>
    <a:srgbClr val="000000"/>
    <a:srgbClr val="E9F6F6"/>
    <a:srgbClr val="FFFDE0"/>
    <a:srgbClr val="FFFFFF"/>
    <a:srgbClr val="FFFF00"/>
    <a:srgbClr val="FFFF99"/>
    <a:srgbClr val="FFF78F"/>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26" autoAdjust="0"/>
    <p:restoredTop sz="89564" autoAdjust="0"/>
  </p:normalViewPr>
  <p:slideViewPr>
    <p:cSldViewPr snapToGrid="0" showGuides="1">
      <p:cViewPr varScale="1">
        <p:scale>
          <a:sx n="98" d="100"/>
          <a:sy n="98" d="100"/>
        </p:scale>
        <p:origin x="912" y="78"/>
      </p:cViewPr>
      <p:guideLst>
        <p:guide orient="horz" pos="528"/>
        <p:guide pos="264"/>
        <p:guide orient="horz" pos="1488"/>
        <p:guide orient="horz" pos="96"/>
        <p:guide pos="1176"/>
        <p:guide pos="456"/>
        <p:guide orient="horz" pos="2952"/>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image" Target="../media/image33.wmf"/><Relationship Id="rId4" Type="http://schemas.openxmlformats.org/officeDocument/2006/relationships/image" Target="../media/image3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 Id="rId5" Type="http://schemas.openxmlformats.org/officeDocument/2006/relationships/image" Target="../media/image42.wmf"/><Relationship Id="rId4" Type="http://schemas.openxmlformats.org/officeDocument/2006/relationships/image" Target="../media/image4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6" Type="http://schemas.openxmlformats.org/officeDocument/2006/relationships/image" Target="../media/image51.wmf"/><Relationship Id="rId5" Type="http://schemas.openxmlformats.org/officeDocument/2006/relationships/image" Target="../media/image50.wmf"/><Relationship Id="rId4" Type="http://schemas.openxmlformats.org/officeDocument/2006/relationships/image" Target="../media/image49.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54.wmf"/><Relationship Id="rId2" Type="http://schemas.openxmlformats.org/officeDocument/2006/relationships/image" Target="../media/image53.wmf"/><Relationship Id="rId1" Type="http://schemas.openxmlformats.org/officeDocument/2006/relationships/image" Target="../media/image52.wmf"/><Relationship Id="rId5" Type="http://schemas.openxmlformats.org/officeDocument/2006/relationships/image" Target="../media/image56.wmf"/><Relationship Id="rId4" Type="http://schemas.openxmlformats.org/officeDocument/2006/relationships/image" Target="../media/image5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7.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6" Type="http://schemas.openxmlformats.org/officeDocument/2006/relationships/image" Target="../media/image64.wmf"/><Relationship Id="rId5" Type="http://schemas.openxmlformats.org/officeDocument/2006/relationships/image" Target="../media/image63.wmf"/><Relationship Id="rId4" Type="http://schemas.openxmlformats.org/officeDocument/2006/relationships/image" Target="../media/image62.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 Id="rId5" Type="http://schemas.openxmlformats.org/officeDocument/2006/relationships/image" Target="../media/image69.wmf"/><Relationship Id="rId4" Type="http://schemas.openxmlformats.org/officeDocument/2006/relationships/image" Target="../media/image6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70.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73.wmf"/><Relationship Id="rId2" Type="http://schemas.openxmlformats.org/officeDocument/2006/relationships/image" Target="../media/image72.wmf"/><Relationship Id="rId1" Type="http://schemas.openxmlformats.org/officeDocument/2006/relationships/image" Target="../media/image71.wmf"/><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79.wmf"/><Relationship Id="rId2" Type="http://schemas.openxmlformats.org/officeDocument/2006/relationships/image" Target="../media/image78.wmf"/><Relationship Id="rId1" Type="http://schemas.openxmlformats.org/officeDocument/2006/relationships/image" Target="../media/image77.wmf"/><Relationship Id="rId5" Type="http://schemas.openxmlformats.org/officeDocument/2006/relationships/image" Target="../media/image81.wmf"/><Relationship Id="rId4" Type="http://schemas.openxmlformats.org/officeDocument/2006/relationships/image" Target="../media/image80.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82.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85.wmf"/><Relationship Id="rId7" Type="http://schemas.openxmlformats.org/officeDocument/2006/relationships/image" Target="../media/image89.wmf"/><Relationship Id="rId2" Type="http://schemas.openxmlformats.org/officeDocument/2006/relationships/image" Target="../media/image84.wmf"/><Relationship Id="rId1" Type="http://schemas.openxmlformats.org/officeDocument/2006/relationships/image" Target="../media/image83.wmf"/><Relationship Id="rId6" Type="http://schemas.openxmlformats.org/officeDocument/2006/relationships/image" Target="../media/image88.wmf"/><Relationship Id="rId5" Type="http://schemas.openxmlformats.org/officeDocument/2006/relationships/image" Target="../media/image87.wmf"/><Relationship Id="rId4" Type="http://schemas.openxmlformats.org/officeDocument/2006/relationships/image" Target="../media/image86.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90.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image" Target="../media/image92.wmf"/><Relationship Id="rId1" Type="http://schemas.openxmlformats.org/officeDocument/2006/relationships/image" Target="../media/image91.wmf"/><Relationship Id="rId6" Type="http://schemas.openxmlformats.org/officeDocument/2006/relationships/image" Target="../media/image96.wmf"/><Relationship Id="rId5" Type="http://schemas.openxmlformats.org/officeDocument/2006/relationships/image" Target="../media/image95.wmf"/><Relationship Id="rId4" Type="http://schemas.openxmlformats.org/officeDocument/2006/relationships/image" Target="../media/image94.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99.wmf"/><Relationship Id="rId2" Type="http://schemas.openxmlformats.org/officeDocument/2006/relationships/image" Target="../media/image98.wmf"/><Relationship Id="rId1" Type="http://schemas.openxmlformats.org/officeDocument/2006/relationships/image" Target="../media/image97.wmf"/><Relationship Id="rId6" Type="http://schemas.openxmlformats.org/officeDocument/2006/relationships/image" Target="../media/image102.wmf"/><Relationship Id="rId5" Type="http://schemas.openxmlformats.org/officeDocument/2006/relationships/image" Target="../media/image101.wmf"/><Relationship Id="rId4" Type="http://schemas.openxmlformats.org/officeDocument/2006/relationships/image" Target="../media/image100.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03.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106.wmf"/><Relationship Id="rId1" Type="http://schemas.openxmlformats.org/officeDocument/2006/relationships/image" Target="../media/image10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108.wmf"/><Relationship Id="rId2" Type="http://schemas.openxmlformats.org/officeDocument/2006/relationships/image" Target="../media/image107.wmf"/><Relationship Id="rId1" Type="http://schemas.openxmlformats.org/officeDocument/2006/relationships/image" Target="../media/image103.wmf"/><Relationship Id="rId5" Type="http://schemas.openxmlformats.org/officeDocument/2006/relationships/image" Target="../media/image110.wmf"/><Relationship Id="rId4" Type="http://schemas.openxmlformats.org/officeDocument/2006/relationships/image" Target="../media/image109.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110.wmf"/><Relationship Id="rId2" Type="http://schemas.openxmlformats.org/officeDocument/2006/relationships/image" Target="../media/image112.wmf"/><Relationship Id="rId1" Type="http://schemas.openxmlformats.org/officeDocument/2006/relationships/image" Target="../media/image1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7" Type="http://schemas.openxmlformats.org/officeDocument/2006/relationships/image" Target="../media/image14.wmf"/><Relationship Id="rId2" Type="http://schemas.openxmlformats.org/officeDocument/2006/relationships/image" Target="../media/image9.wmf"/><Relationship Id="rId1" Type="http://schemas.openxmlformats.org/officeDocument/2006/relationships/image" Target="../media/image8.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5" Type="http://schemas.openxmlformats.org/officeDocument/2006/relationships/image" Target="../media/image26.wmf"/><Relationship Id="rId4" Type="http://schemas.openxmlformats.org/officeDocument/2006/relationships/image" Target="../media/image2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327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27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1EB6229F-CC72-43BF-9BA0-5D2E711E9AE1}" type="slidenum">
              <a:rPr lang="en-US" altLang="en-US"/>
              <a:pPr>
                <a:defRPr/>
              </a:pPr>
              <a:t>‹#›</a:t>
            </a:fld>
            <a:endParaRPr lang="en-US" altLang="en-US"/>
          </a:p>
        </p:txBody>
      </p:sp>
    </p:spTree>
    <p:extLst>
      <p:ext uri="{BB962C8B-B14F-4D97-AF65-F5344CB8AC3E}">
        <p14:creationId xmlns:p14="http://schemas.microsoft.com/office/powerpoint/2010/main" val="3197953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defRPr>
            </a:lvl1pPr>
          </a:lstStyle>
          <a:p>
            <a:pPr>
              <a:defRPr/>
            </a:pPr>
            <a:endParaRPr lang="en-US" altLang="en-US"/>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92D7151C-8607-4119-8FBA-40C98127D79D}" type="slidenum">
              <a:rPr lang="en-US" altLang="en-US"/>
              <a:pPr>
                <a:defRPr/>
              </a:pPr>
              <a:t>‹#›</a:t>
            </a:fld>
            <a:endParaRPr lang="en-US" altLang="en-US"/>
          </a:p>
        </p:txBody>
      </p:sp>
    </p:spTree>
    <p:extLst>
      <p:ext uri="{BB962C8B-B14F-4D97-AF65-F5344CB8AC3E}">
        <p14:creationId xmlns:p14="http://schemas.microsoft.com/office/powerpoint/2010/main" val="40013732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1</a:t>
            </a:fld>
            <a:endParaRPr lang="en-US"/>
          </a:p>
        </p:txBody>
      </p:sp>
    </p:spTree>
    <p:extLst>
      <p:ext uri="{BB962C8B-B14F-4D97-AF65-F5344CB8AC3E}">
        <p14:creationId xmlns:p14="http://schemas.microsoft.com/office/powerpoint/2010/main" val="533100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2EB338-E0F0-D24A-8D78-CCDCA9D62610}" type="slidenum">
              <a:rPr lang="en-US" smtClean="0"/>
              <a:t>2</a:t>
            </a:fld>
            <a:endParaRPr lang="en-US"/>
          </a:p>
        </p:txBody>
      </p:sp>
    </p:spTree>
    <p:extLst>
      <p:ext uri="{BB962C8B-B14F-4D97-AF65-F5344CB8AC3E}">
        <p14:creationId xmlns:p14="http://schemas.microsoft.com/office/powerpoint/2010/main" val="2147783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758910498"/>
      </p:ext>
    </p:extLst>
  </p:cSld>
  <p:clrMapOvr>
    <a:masterClrMapping/>
  </p:clrMapOvr>
  <p:transition>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6885" y="152402"/>
            <a:ext cx="8349916" cy="1046425"/>
          </a:xfrm>
        </p:spPr>
        <p:txBody>
          <a:bodyPr/>
          <a:lstStyle/>
          <a:p>
            <a:r>
              <a:rPr lang="en-US" dirty="0"/>
              <a:t>Click to edit Master title style</a:t>
            </a:r>
          </a:p>
        </p:txBody>
      </p:sp>
      <p:sp>
        <p:nvSpPr>
          <p:cNvPr id="3" name="Content Placeholder 2"/>
          <p:cNvSpPr>
            <a:spLocks noGrp="1"/>
          </p:cNvSpPr>
          <p:nvPr>
            <p:ph idx="1"/>
          </p:nvPr>
        </p:nvSpPr>
        <p:spPr>
          <a:xfrm>
            <a:off x="336885" y="1435689"/>
            <a:ext cx="8349916" cy="47759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50495013"/>
      </p:ext>
    </p:extLst>
  </p:cSld>
  <p:clrMapOvr>
    <a:masterClrMapping/>
  </p:clrMapOvr>
  <p:transition>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6241" y="144534"/>
            <a:ext cx="8563759" cy="906881"/>
          </a:xfrm>
        </p:spPr>
        <p:txBody>
          <a:bodyPr/>
          <a:lstStyle>
            <a:lvl1pPr algn="l">
              <a:defRPr sz="3200" b="0"/>
            </a:lvl1pPr>
          </a:lstStyle>
          <a:p>
            <a:r>
              <a:rPr lang="en-US" dirty="0"/>
              <a:t>Click to edit Master title style</a:t>
            </a:r>
          </a:p>
        </p:txBody>
      </p:sp>
      <p:sp>
        <p:nvSpPr>
          <p:cNvPr id="3" name="Content Placeholder 2"/>
          <p:cNvSpPr>
            <a:spLocks noGrp="1"/>
          </p:cNvSpPr>
          <p:nvPr>
            <p:ph idx="1"/>
          </p:nvPr>
        </p:nvSpPr>
        <p:spPr>
          <a:xfrm>
            <a:off x="326243" y="1291310"/>
            <a:ext cx="8563757" cy="504933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88586253"/>
      </p:ext>
    </p:extLst>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44884201"/>
      </p:ext>
    </p:extLst>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1263" y="1451808"/>
            <a:ext cx="4014537" cy="478054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51809"/>
            <a:ext cx="4038600" cy="47805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029372132"/>
      </p:ext>
    </p:extLst>
  </p:cSld>
  <p:clrMapOvr>
    <a:masterClrMapping/>
  </p:clrMapOvr>
  <p:transition>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5753557"/>
      </p:ext>
    </p:extLst>
  </p:cSld>
  <p:clrMapOvr>
    <a:masterClrMapping/>
  </p:clrMapOvr>
  <p:transition>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20483695"/>
      </p:ext>
    </p:extLst>
  </p:cSld>
  <p:clrMapOvr>
    <a:masterClrMapping/>
  </p:clrMapOvr>
  <p:transition>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6085699"/>
      </p:ext>
    </p:extLst>
  </p:cSld>
  <p:clrMapOvr>
    <a:masterClrMapping/>
  </p:clrMapOvr>
  <p:transition>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17"/>
          <p:cNvSpPr>
            <a:spLocks noGrp="1" noChangeArrowheads="1"/>
          </p:cNvSpPr>
          <p:nvPr>
            <p:ph type="title"/>
          </p:nvPr>
        </p:nvSpPr>
        <p:spPr bwMode="auto">
          <a:xfrm>
            <a:off x="481263" y="152402"/>
            <a:ext cx="8205537" cy="104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8" name="Rectangle 18"/>
          <p:cNvSpPr>
            <a:spLocks noGrp="1" noChangeArrowheads="1"/>
          </p:cNvSpPr>
          <p:nvPr>
            <p:ph type="body" idx="1"/>
          </p:nvPr>
        </p:nvSpPr>
        <p:spPr bwMode="auto">
          <a:xfrm>
            <a:off x="481263" y="1435689"/>
            <a:ext cx="8205537" cy="4775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6" name="Rectangle 7"/>
          <p:cNvSpPr>
            <a:spLocks noChangeArrowheads="1"/>
          </p:cNvSpPr>
          <p:nvPr userDrawn="1"/>
        </p:nvSpPr>
        <p:spPr bwMode="gray">
          <a:xfrm>
            <a:off x="-2868" y="6402988"/>
            <a:ext cx="9144000" cy="457200"/>
          </a:xfrm>
          <a:prstGeom prst="rect">
            <a:avLst/>
          </a:prstGeom>
          <a:solidFill>
            <a:srgbClr val="0B3081"/>
          </a:solidFill>
          <a:ln>
            <a:noFill/>
          </a:ln>
          <a:extLst/>
        </p:spPr>
        <p:txBody>
          <a:bodyPr wrap="none" lIns="0" tIns="0" rIns="0" bIns="0" anchor="ctr"/>
          <a:lstStyle>
            <a:lvl1pPr eaLnBrk="0" hangingPunct="0">
              <a:defRPr sz="2400">
                <a:solidFill>
                  <a:schemeClr val="tx1"/>
                </a:solidFill>
                <a:latin typeface="Arial" panose="020B0604020202020204" pitchFamily="34" charset="0"/>
                <a:cs typeface="Arial" panose="020B0604020202020204" pitchFamily="34" charset="0"/>
              </a:defRPr>
            </a:lvl1pPr>
            <a:lvl2pPr marL="742950" indent="-285750" eaLnBrk="0" hangingPunct="0">
              <a:defRPr sz="2400">
                <a:solidFill>
                  <a:schemeClr val="tx1"/>
                </a:solidFill>
                <a:latin typeface="Arial" panose="020B0604020202020204" pitchFamily="34" charset="0"/>
                <a:cs typeface="Arial" panose="020B0604020202020204" pitchFamily="34" charset="0"/>
              </a:defRPr>
            </a:lvl2pPr>
            <a:lvl3pPr marL="1143000" indent="-228600" eaLnBrk="0" hangingPunct="0">
              <a:defRPr sz="2400">
                <a:solidFill>
                  <a:schemeClr val="tx1"/>
                </a:solidFill>
                <a:latin typeface="Arial" panose="020B0604020202020204" pitchFamily="34" charset="0"/>
                <a:cs typeface="Arial" panose="020B0604020202020204" pitchFamily="34" charset="0"/>
              </a:defRPr>
            </a:lvl3pPr>
            <a:lvl4pPr marL="1600200" indent="-228600" eaLnBrk="0" hangingPunct="0">
              <a:defRPr sz="2400">
                <a:solidFill>
                  <a:schemeClr val="tx1"/>
                </a:solidFill>
                <a:latin typeface="Arial" panose="020B0604020202020204" pitchFamily="34" charset="0"/>
                <a:cs typeface="Arial" panose="020B0604020202020204" pitchFamily="34" charset="0"/>
              </a:defRPr>
            </a:lvl4pPr>
            <a:lvl5pPr marL="2057400" indent="-228600" eaLnBrk="0" hangingPunct="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endParaRPr lang="en-US" altLang="en-US"/>
          </a:p>
        </p:txBody>
      </p:sp>
      <p:sp>
        <p:nvSpPr>
          <p:cNvPr id="17" name="TextBox 18"/>
          <p:cNvSpPr txBox="1">
            <a:spLocks noChangeArrowheads="1"/>
          </p:cNvSpPr>
          <p:nvPr userDrawn="1"/>
        </p:nvSpPr>
        <p:spPr bwMode="auto">
          <a:xfrm>
            <a:off x="8421787" y="6437912"/>
            <a:ext cx="67357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fld id="{CBF99CB4-5873-4A68-928F-B77E57D2F814}" type="slidenum">
              <a:rPr lang="en-US" altLang="en-US" sz="1400" smtClean="0">
                <a:solidFill>
                  <a:schemeClr val="bg1"/>
                </a:solidFill>
              </a:rPr>
              <a:pPr eaLnBrk="1" hangingPunct="1">
                <a:spcBef>
                  <a:spcPct val="50000"/>
                </a:spcBef>
                <a:defRPr/>
              </a:pPr>
              <a:t>‹#›</a:t>
            </a:fld>
            <a:endParaRPr lang="en-US" altLang="en-US" sz="1400" dirty="0">
              <a:solidFill>
                <a:schemeClr val="bg1"/>
              </a:solidFill>
            </a:endParaRPr>
          </a:p>
        </p:txBody>
      </p:sp>
      <p:pic>
        <p:nvPicPr>
          <p:cNvPr id="18" name="Shape 40"/>
          <p:cNvPicPr preferRelativeResize="0">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34346" y="6462783"/>
            <a:ext cx="1082675" cy="32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Box 20"/>
          <p:cNvSpPr txBox="1">
            <a:spLocks noChangeArrowheads="1"/>
          </p:cNvSpPr>
          <p:nvPr userDrawn="1"/>
        </p:nvSpPr>
        <p:spPr bwMode="auto">
          <a:xfrm>
            <a:off x="3005672" y="6484355"/>
            <a:ext cx="39690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cs typeface="Arial" panose="020B0604020202020204" pitchFamily="34" charset="0"/>
              </a:defRPr>
            </a:lvl1pPr>
            <a:lvl2pPr marL="742950" indent="-285750">
              <a:defRPr sz="2400">
                <a:solidFill>
                  <a:schemeClr val="tx1"/>
                </a:solidFill>
                <a:latin typeface="Arial" panose="020B0604020202020204" pitchFamily="34" charset="0"/>
                <a:cs typeface="Arial" panose="020B0604020202020204" pitchFamily="34" charset="0"/>
              </a:defRPr>
            </a:lvl2pPr>
            <a:lvl3pPr marL="1143000" indent="-228600">
              <a:defRPr sz="2400">
                <a:solidFill>
                  <a:schemeClr val="tx1"/>
                </a:solidFill>
                <a:latin typeface="Arial" panose="020B0604020202020204" pitchFamily="34" charset="0"/>
                <a:cs typeface="Arial" panose="020B0604020202020204" pitchFamily="34" charset="0"/>
              </a:defRPr>
            </a:lvl3pPr>
            <a:lvl4pPr marL="1600200" indent="-228600">
              <a:defRPr sz="2400">
                <a:solidFill>
                  <a:schemeClr val="tx1"/>
                </a:solidFill>
                <a:latin typeface="Arial" panose="020B0604020202020204" pitchFamily="34" charset="0"/>
                <a:cs typeface="Arial" panose="020B0604020202020204" pitchFamily="34" charset="0"/>
              </a:defRPr>
            </a:lvl4pPr>
            <a:lvl5pPr marL="2057400" indent="-228600">
              <a:defRPr sz="24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cs typeface="Arial" panose="020B0604020202020204" pitchFamily="34" charset="0"/>
              </a:defRPr>
            </a:lvl9pPr>
          </a:lstStyle>
          <a:p>
            <a:pPr eaLnBrk="1" hangingPunct="1">
              <a:spcBef>
                <a:spcPct val="50000"/>
              </a:spcBef>
              <a:defRPr/>
            </a:pPr>
            <a:r>
              <a:rPr lang="en-US" altLang="en-US" sz="1200" dirty="0">
                <a:solidFill>
                  <a:schemeClr val="bg1"/>
                </a:solidFill>
                <a:latin typeface="+mj-lt"/>
                <a:cs typeface="Times New Roman" panose="02020603050405020304" pitchFamily="18" charset="0"/>
              </a:rPr>
              <a:t>Copyright © 2020, 2016, 2012 Pearson Education, Inc.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1" r:id="rId4"/>
    <p:sldLayoutId id="2147483652" r:id="rId5"/>
    <p:sldLayoutId id="2147483653" r:id="rId6"/>
    <p:sldLayoutId id="2147483654" r:id="rId7"/>
    <p:sldLayoutId id="2147483655" r:id="rId8"/>
  </p:sldLayoutIdLst>
  <p:transition>
    <p:pull dir="r"/>
  </p:transition>
  <p:txStyles>
    <p:titleStyle>
      <a:lvl1pPr algn="l" rtl="0" eaLnBrk="0" fontAlgn="base" hangingPunct="0">
        <a:spcBef>
          <a:spcPct val="0"/>
        </a:spcBef>
        <a:spcAft>
          <a:spcPct val="0"/>
        </a:spcAft>
        <a:defRPr sz="3600">
          <a:solidFill>
            <a:srgbClr val="0B3081"/>
          </a:solidFill>
          <a:latin typeface="+mj-lt"/>
          <a:ea typeface="+mj-ea"/>
          <a:cs typeface="+mj-cs"/>
        </a:defRPr>
      </a:lvl1pPr>
      <a:lvl2pPr algn="ctr" rtl="0" eaLnBrk="0" fontAlgn="base" hangingPunct="0">
        <a:spcBef>
          <a:spcPct val="0"/>
        </a:spcBef>
        <a:spcAft>
          <a:spcPct val="0"/>
        </a:spcAft>
        <a:defRPr sz="4400">
          <a:solidFill>
            <a:srgbClr val="00706D"/>
          </a:solidFill>
          <a:latin typeface="Arial" charset="0"/>
        </a:defRPr>
      </a:lvl2pPr>
      <a:lvl3pPr algn="ctr" rtl="0" eaLnBrk="0" fontAlgn="base" hangingPunct="0">
        <a:spcBef>
          <a:spcPct val="0"/>
        </a:spcBef>
        <a:spcAft>
          <a:spcPct val="0"/>
        </a:spcAft>
        <a:defRPr sz="4400">
          <a:solidFill>
            <a:srgbClr val="00706D"/>
          </a:solidFill>
          <a:latin typeface="Arial" charset="0"/>
        </a:defRPr>
      </a:lvl3pPr>
      <a:lvl4pPr algn="ctr" rtl="0" eaLnBrk="0" fontAlgn="base" hangingPunct="0">
        <a:spcBef>
          <a:spcPct val="0"/>
        </a:spcBef>
        <a:spcAft>
          <a:spcPct val="0"/>
        </a:spcAft>
        <a:defRPr sz="4400">
          <a:solidFill>
            <a:srgbClr val="00706D"/>
          </a:solidFill>
          <a:latin typeface="Arial" charset="0"/>
        </a:defRPr>
      </a:lvl4pPr>
      <a:lvl5pPr algn="ctr" rtl="0" eaLnBrk="0" fontAlgn="base" hangingPunct="0">
        <a:spcBef>
          <a:spcPct val="0"/>
        </a:spcBef>
        <a:spcAft>
          <a:spcPct val="0"/>
        </a:spcAft>
        <a:defRPr sz="4400">
          <a:solidFill>
            <a:srgbClr val="00706D"/>
          </a:solidFill>
          <a:latin typeface="Arial" charset="0"/>
        </a:defRPr>
      </a:lvl5pPr>
      <a:lvl6pPr marL="457200" algn="ctr" rtl="0" fontAlgn="base">
        <a:spcBef>
          <a:spcPct val="0"/>
        </a:spcBef>
        <a:spcAft>
          <a:spcPct val="0"/>
        </a:spcAft>
        <a:defRPr sz="4400">
          <a:solidFill>
            <a:srgbClr val="00706D"/>
          </a:solidFill>
          <a:latin typeface="Arial" charset="0"/>
        </a:defRPr>
      </a:lvl6pPr>
      <a:lvl7pPr marL="914400" algn="ctr" rtl="0" fontAlgn="base">
        <a:spcBef>
          <a:spcPct val="0"/>
        </a:spcBef>
        <a:spcAft>
          <a:spcPct val="0"/>
        </a:spcAft>
        <a:defRPr sz="4400">
          <a:solidFill>
            <a:srgbClr val="00706D"/>
          </a:solidFill>
          <a:latin typeface="Arial" charset="0"/>
        </a:defRPr>
      </a:lvl7pPr>
      <a:lvl8pPr marL="1371600" algn="ctr" rtl="0" fontAlgn="base">
        <a:spcBef>
          <a:spcPct val="0"/>
        </a:spcBef>
        <a:spcAft>
          <a:spcPct val="0"/>
        </a:spcAft>
        <a:defRPr sz="4400">
          <a:solidFill>
            <a:srgbClr val="00706D"/>
          </a:solidFill>
          <a:latin typeface="Arial" charset="0"/>
        </a:defRPr>
      </a:lvl8pPr>
      <a:lvl9pPr marL="1828800" algn="ctr" rtl="0" fontAlgn="base">
        <a:spcBef>
          <a:spcPct val="0"/>
        </a:spcBef>
        <a:spcAft>
          <a:spcPct val="0"/>
        </a:spcAft>
        <a:defRPr sz="4400">
          <a:solidFill>
            <a:srgbClr val="00706D"/>
          </a:solidFill>
          <a:latin typeface="Arial" charset="0"/>
        </a:defRPr>
      </a:lvl9pPr>
    </p:titleStyle>
    <p:bodyStyle>
      <a:lvl1pPr marL="0" indent="0" algn="l" rtl="0" eaLnBrk="0" fontAlgn="base" hangingPunct="0">
        <a:spcBef>
          <a:spcPct val="20000"/>
        </a:spcBef>
        <a:spcAft>
          <a:spcPct val="0"/>
        </a:spcAft>
        <a:buNone/>
        <a:defRPr sz="2800">
          <a:solidFill>
            <a:schemeClr val="tx1"/>
          </a:solidFill>
          <a:latin typeface="+mj-lt"/>
          <a:ea typeface="+mn-ea"/>
          <a:cs typeface="+mn-cs"/>
        </a:defRPr>
      </a:lvl1pPr>
      <a:lvl2pPr marL="457200" indent="0" algn="l" rtl="0" eaLnBrk="0" fontAlgn="base" hangingPunct="0">
        <a:spcBef>
          <a:spcPct val="20000"/>
        </a:spcBef>
        <a:spcAft>
          <a:spcPct val="0"/>
        </a:spcAft>
        <a:buNone/>
        <a:defRPr sz="2800">
          <a:solidFill>
            <a:schemeClr val="tx1"/>
          </a:solidFill>
          <a:latin typeface="+mj-lt"/>
        </a:defRPr>
      </a:lvl2pPr>
      <a:lvl3pPr marL="914400" indent="0" algn="l" rtl="0" eaLnBrk="0" fontAlgn="base" hangingPunct="0">
        <a:spcBef>
          <a:spcPct val="20000"/>
        </a:spcBef>
        <a:spcAft>
          <a:spcPct val="0"/>
        </a:spcAft>
        <a:buNone/>
        <a:defRPr sz="2800">
          <a:solidFill>
            <a:schemeClr val="tx1"/>
          </a:solidFill>
          <a:latin typeface="+mj-lt"/>
        </a:defRPr>
      </a:lvl3pPr>
      <a:lvl4pPr marL="1371600" indent="0" algn="l" rtl="0" eaLnBrk="0" fontAlgn="base" hangingPunct="0">
        <a:spcBef>
          <a:spcPct val="20000"/>
        </a:spcBef>
        <a:spcAft>
          <a:spcPct val="0"/>
        </a:spcAft>
        <a:buNone/>
        <a:defRPr sz="2800">
          <a:solidFill>
            <a:schemeClr val="tx1"/>
          </a:solidFill>
          <a:latin typeface="+mj-lt"/>
        </a:defRPr>
      </a:lvl4pPr>
      <a:lvl5pPr marL="1828800" indent="0" algn="l" rtl="0" eaLnBrk="0" fontAlgn="base" hangingPunct="0">
        <a:spcBef>
          <a:spcPct val="20000"/>
        </a:spcBef>
        <a:spcAft>
          <a:spcPct val="0"/>
        </a:spcAft>
        <a:buNone/>
        <a:defRPr sz="2800">
          <a:solidFill>
            <a:schemeClr val="tx1"/>
          </a:solidFill>
          <a:latin typeface="+mj-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0.bin"/><Relationship Id="rId7" Type="http://schemas.openxmlformats.org/officeDocument/2006/relationships/oleObject" Target="../embeddings/oleObject22.bin"/><Relationship Id="rId12"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3.wmf"/><Relationship Id="rId11" Type="http://schemas.openxmlformats.org/officeDocument/2006/relationships/oleObject" Target="../embeddings/oleObject24.bin"/><Relationship Id="rId5" Type="http://schemas.openxmlformats.org/officeDocument/2006/relationships/oleObject" Target="../embeddings/oleObject21.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8.wmf"/><Relationship Id="rId5" Type="http://schemas.openxmlformats.org/officeDocument/2006/relationships/oleObject" Target="../embeddings/oleObject26.bin"/><Relationship Id="rId4" Type="http://schemas.openxmlformats.org/officeDocument/2006/relationships/image" Target="../media/image27.wmf"/></Relationships>
</file>

<file path=ppt/slides/_rels/slide12.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30.wmf"/><Relationship Id="rId5" Type="http://schemas.openxmlformats.org/officeDocument/2006/relationships/oleObject" Target="../embeddings/oleObject28.bin"/><Relationship Id="rId10" Type="http://schemas.openxmlformats.org/officeDocument/2006/relationships/image" Target="../media/image32.wmf"/><Relationship Id="rId4" Type="http://schemas.openxmlformats.org/officeDocument/2006/relationships/image" Target="../media/image29.wmf"/><Relationship Id="rId9" Type="http://schemas.openxmlformats.org/officeDocument/2006/relationships/oleObject" Target="../embeddings/oleObject30.bin"/></Relationships>
</file>

<file path=ppt/slides/_rels/slide13.xml.rels><?xml version="1.0" encoding="UTF-8" standalone="yes"?>
<Relationships xmlns="http://schemas.openxmlformats.org/package/2006/relationships"><Relationship Id="rId8" Type="http://schemas.openxmlformats.org/officeDocument/2006/relationships/image" Target="../media/image35.w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34.wmf"/><Relationship Id="rId5" Type="http://schemas.openxmlformats.org/officeDocument/2006/relationships/oleObject" Target="../embeddings/oleObject32.bin"/><Relationship Id="rId10" Type="http://schemas.openxmlformats.org/officeDocument/2006/relationships/image" Target="../media/image36.wmf"/><Relationship Id="rId4" Type="http://schemas.openxmlformats.org/officeDocument/2006/relationships/image" Target="../media/image33.wmf"/><Relationship Id="rId9" Type="http://schemas.openxmlformats.org/officeDocument/2006/relationships/oleObject" Target="../embeddings/oleObject34.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37.wmf"/></Relationships>
</file>

<file path=ppt/slides/_rels/slide15.xml.rels><?xml version="1.0" encoding="UTF-8" standalone="yes"?>
<Relationships xmlns="http://schemas.openxmlformats.org/package/2006/relationships"><Relationship Id="rId8" Type="http://schemas.openxmlformats.org/officeDocument/2006/relationships/image" Target="../media/image40.wmf"/><Relationship Id="rId3" Type="http://schemas.openxmlformats.org/officeDocument/2006/relationships/oleObject" Target="../embeddings/oleObject36.bin"/><Relationship Id="rId7" Type="http://schemas.openxmlformats.org/officeDocument/2006/relationships/oleObject" Target="../embeddings/oleObject38.bin"/><Relationship Id="rId12" Type="http://schemas.openxmlformats.org/officeDocument/2006/relationships/image" Target="../media/image42.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39.wmf"/><Relationship Id="rId11" Type="http://schemas.openxmlformats.org/officeDocument/2006/relationships/oleObject" Target="../embeddings/oleObject40.bin"/><Relationship Id="rId5" Type="http://schemas.openxmlformats.org/officeDocument/2006/relationships/oleObject" Target="../embeddings/oleObject37.bin"/><Relationship Id="rId10" Type="http://schemas.openxmlformats.org/officeDocument/2006/relationships/image" Target="../media/image41.wmf"/><Relationship Id="rId4" Type="http://schemas.openxmlformats.org/officeDocument/2006/relationships/image" Target="../media/image38.wmf"/><Relationship Id="rId9" Type="http://schemas.openxmlformats.org/officeDocument/2006/relationships/oleObject" Target="../embeddings/oleObject39.bin"/></Relationships>
</file>

<file path=ppt/slides/_rels/slide16.x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oleObject" Target="../embeddings/oleObject41.bin"/><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44.wmf"/><Relationship Id="rId5" Type="http://schemas.openxmlformats.org/officeDocument/2006/relationships/oleObject" Target="../embeddings/oleObject42.bin"/><Relationship Id="rId4" Type="http://schemas.openxmlformats.org/officeDocument/2006/relationships/image" Target="../media/image43.wmf"/></Relationships>
</file>

<file path=ppt/slides/_rels/slide17.xml.rels><?xml version="1.0" encoding="UTF-8" standalone="yes"?>
<Relationships xmlns="http://schemas.openxmlformats.org/package/2006/relationships"><Relationship Id="rId8" Type="http://schemas.openxmlformats.org/officeDocument/2006/relationships/image" Target="../media/image48.wmf"/><Relationship Id="rId13" Type="http://schemas.openxmlformats.org/officeDocument/2006/relationships/oleObject" Target="../embeddings/oleObject49.bin"/><Relationship Id="rId3" Type="http://schemas.openxmlformats.org/officeDocument/2006/relationships/oleObject" Target="../embeddings/oleObject44.bin"/><Relationship Id="rId7" Type="http://schemas.openxmlformats.org/officeDocument/2006/relationships/oleObject" Target="../embeddings/oleObject46.bin"/><Relationship Id="rId12" Type="http://schemas.openxmlformats.org/officeDocument/2006/relationships/image" Target="../media/image50.wmf"/><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47.wmf"/><Relationship Id="rId11" Type="http://schemas.openxmlformats.org/officeDocument/2006/relationships/oleObject" Target="../embeddings/oleObject48.bin"/><Relationship Id="rId5" Type="http://schemas.openxmlformats.org/officeDocument/2006/relationships/oleObject" Target="../embeddings/oleObject45.bin"/><Relationship Id="rId10" Type="http://schemas.openxmlformats.org/officeDocument/2006/relationships/image" Target="../media/image49.wmf"/><Relationship Id="rId4" Type="http://schemas.openxmlformats.org/officeDocument/2006/relationships/image" Target="../media/image46.wmf"/><Relationship Id="rId9" Type="http://schemas.openxmlformats.org/officeDocument/2006/relationships/oleObject" Target="../embeddings/oleObject47.bin"/><Relationship Id="rId14" Type="http://schemas.openxmlformats.org/officeDocument/2006/relationships/image" Target="../media/image51.wmf"/></Relationships>
</file>

<file path=ppt/slides/_rels/slide18.x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oleObject" Target="../embeddings/oleObject50.bin"/><Relationship Id="rId7" Type="http://schemas.openxmlformats.org/officeDocument/2006/relationships/oleObject" Target="../embeddings/oleObject52.bin"/><Relationship Id="rId12" Type="http://schemas.openxmlformats.org/officeDocument/2006/relationships/image" Target="../media/image56.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53.wmf"/><Relationship Id="rId11" Type="http://schemas.openxmlformats.org/officeDocument/2006/relationships/oleObject" Target="../embeddings/oleObject54.bin"/><Relationship Id="rId5" Type="http://schemas.openxmlformats.org/officeDocument/2006/relationships/oleObject" Target="../embeddings/oleObject51.bin"/><Relationship Id="rId10" Type="http://schemas.openxmlformats.org/officeDocument/2006/relationships/image" Target="../media/image55.wmf"/><Relationship Id="rId4" Type="http://schemas.openxmlformats.org/officeDocument/2006/relationships/image" Target="../media/image52.wmf"/><Relationship Id="rId9" Type="http://schemas.openxmlformats.org/officeDocument/2006/relationships/oleObject" Target="../embeddings/oleObject53.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57.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58.wmf"/></Relationships>
</file>

<file path=ppt/slides/_rels/slide25.xml.rels><?xml version="1.0" encoding="UTF-8" standalone="yes"?>
<Relationships xmlns="http://schemas.openxmlformats.org/package/2006/relationships"><Relationship Id="rId8" Type="http://schemas.openxmlformats.org/officeDocument/2006/relationships/image" Target="../media/image61.wmf"/><Relationship Id="rId13" Type="http://schemas.openxmlformats.org/officeDocument/2006/relationships/oleObject" Target="../embeddings/oleObject62.bin"/><Relationship Id="rId3" Type="http://schemas.openxmlformats.org/officeDocument/2006/relationships/oleObject" Target="../embeddings/oleObject57.bin"/><Relationship Id="rId7" Type="http://schemas.openxmlformats.org/officeDocument/2006/relationships/oleObject" Target="../embeddings/oleObject59.bin"/><Relationship Id="rId12" Type="http://schemas.openxmlformats.org/officeDocument/2006/relationships/image" Target="../media/image63.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60.wmf"/><Relationship Id="rId11" Type="http://schemas.openxmlformats.org/officeDocument/2006/relationships/oleObject" Target="../embeddings/oleObject61.bin"/><Relationship Id="rId5" Type="http://schemas.openxmlformats.org/officeDocument/2006/relationships/oleObject" Target="../embeddings/oleObject58.bin"/><Relationship Id="rId10" Type="http://schemas.openxmlformats.org/officeDocument/2006/relationships/image" Target="../media/image62.wmf"/><Relationship Id="rId4" Type="http://schemas.openxmlformats.org/officeDocument/2006/relationships/image" Target="../media/image59.wmf"/><Relationship Id="rId9" Type="http://schemas.openxmlformats.org/officeDocument/2006/relationships/oleObject" Target="../embeddings/oleObject60.bin"/><Relationship Id="rId14" Type="http://schemas.openxmlformats.org/officeDocument/2006/relationships/image" Target="../media/image64.wmf"/></Relationships>
</file>

<file path=ppt/slides/_rels/slide26.xml.rels><?xml version="1.0" encoding="UTF-8" standalone="yes"?>
<Relationships xmlns="http://schemas.openxmlformats.org/package/2006/relationships"><Relationship Id="rId8" Type="http://schemas.openxmlformats.org/officeDocument/2006/relationships/image" Target="../media/image67.wmf"/><Relationship Id="rId3" Type="http://schemas.openxmlformats.org/officeDocument/2006/relationships/oleObject" Target="../embeddings/oleObject63.bin"/><Relationship Id="rId7" Type="http://schemas.openxmlformats.org/officeDocument/2006/relationships/oleObject" Target="../embeddings/oleObject65.bin"/><Relationship Id="rId12" Type="http://schemas.openxmlformats.org/officeDocument/2006/relationships/image" Target="../media/image69.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66.wmf"/><Relationship Id="rId11" Type="http://schemas.openxmlformats.org/officeDocument/2006/relationships/oleObject" Target="../embeddings/oleObject67.bin"/><Relationship Id="rId5" Type="http://schemas.openxmlformats.org/officeDocument/2006/relationships/oleObject" Target="../embeddings/oleObject64.bin"/><Relationship Id="rId10" Type="http://schemas.openxmlformats.org/officeDocument/2006/relationships/image" Target="../media/image68.wmf"/><Relationship Id="rId4" Type="http://schemas.openxmlformats.org/officeDocument/2006/relationships/image" Target="../media/image65.wmf"/><Relationship Id="rId9" Type="http://schemas.openxmlformats.org/officeDocument/2006/relationships/oleObject" Target="../embeddings/oleObject66.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8.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70.wmf"/></Relationships>
</file>

<file path=ppt/slides/_rels/slide28.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74.bin"/><Relationship Id="rId3" Type="http://schemas.openxmlformats.org/officeDocument/2006/relationships/oleObject" Target="../embeddings/oleObject69.bin"/><Relationship Id="rId7" Type="http://schemas.openxmlformats.org/officeDocument/2006/relationships/oleObject" Target="../embeddings/oleObject71.bin"/><Relationship Id="rId12" Type="http://schemas.openxmlformats.org/officeDocument/2006/relationships/image" Target="../media/image75.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72.wmf"/><Relationship Id="rId11" Type="http://schemas.openxmlformats.org/officeDocument/2006/relationships/oleObject" Target="../embeddings/oleObject73.bin"/><Relationship Id="rId5" Type="http://schemas.openxmlformats.org/officeDocument/2006/relationships/oleObject" Target="../embeddings/oleObject70.bin"/><Relationship Id="rId10" Type="http://schemas.openxmlformats.org/officeDocument/2006/relationships/image" Target="../media/image74.wmf"/><Relationship Id="rId4" Type="http://schemas.openxmlformats.org/officeDocument/2006/relationships/image" Target="../media/image71.wmf"/><Relationship Id="rId9" Type="http://schemas.openxmlformats.org/officeDocument/2006/relationships/oleObject" Target="../embeddings/oleObject72.bin"/><Relationship Id="rId14" Type="http://schemas.openxmlformats.org/officeDocument/2006/relationships/image" Target="../media/image76.wmf"/></Relationships>
</file>

<file path=ppt/slides/_rels/slide29.xml.rels><?xml version="1.0" encoding="UTF-8" standalone="yes"?>
<Relationships xmlns="http://schemas.openxmlformats.org/package/2006/relationships"><Relationship Id="rId8" Type="http://schemas.openxmlformats.org/officeDocument/2006/relationships/image" Target="../media/image79.wmf"/><Relationship Id="rId3" Type="http://schemas.openxmlformats.org/officeDocument/2006/relationships/oleObject" Target="../embeddings/oleObject75.bin"/><Relationship Id="rId7" Type="http://schemas.openxmlformats.org/officeDocument/2006/relationships/oleObject" Target="../embeddings/oleObject77.bin"/><Relationship Id="rId12" Type="http://schemas.openxmlformats.org/officeDocument/2006/relationships/image" Target="../media/image81.wmf"/><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78.wmf"/><Relationship Id="rId11" Type="http://schemas.openxmlformats.org/officeDocument/2006/relationships/oleObject" Target="../embeddings/oleObject79.bin"/><Relationship Id="rId5" Type="http://schemas.openxmlformats.org/officeDocument/2006/relationships/oleObject" Target="../embeddings/oleObject76.bin"/><Relationship Id="rId10" Type="http://schemas.openxmlformats.org/officeDocument/2006/relationships/image" Target="../media/image80.wmf"/><Relationship Id="rId4" Type="http://schemas.openxmlformats.org/officeDocument/2006/relationships/image" Target="../media/image77.wmf"/><Relationship Id="rId9" Type="http://schemas.openxmlformats.org/officeDocument/2006/relationships/oleObject" Target="../embeddings/oleObject7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80.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82.wmf"/></Relationships>
</file>

<file path=ppt/slides/_rels/slide32.xml.rels><?xml version="1.0" encoding="UTF-8" standalone="yes"?>
<Relationships xmlns="http://schemas.openxmlformats.org/package/2006/relationships"><Relationship Id="rId8" Type="http://schemas.openxmlformats.org/officeDocument/2006/relationships/image" Target="../media/image85.wmf"/><Relationship Id="rId13" Type="http://schemas.openxmlformats.org/officeDocument/2006/relationships/oleObject" Target="../embeddings/oleObject86.bin"/><Relationship Id="rId3" Type="http://schemas.openxmlformats.org/officeDocument/2006/relationships/oleObject" Target="../embeddings/oleObject81.bin"/><Relationship Id="rId7" Type="http://schemas.openxmlformats.org/officeDocument/2006/relationships/oleObject" Target="../embeddings/oleObject83.bin"/><Relationship Id="rId12" Type="http://schemas.openxmlformats.org/officeDocument/2006/relationships/image" Target="../media/image87.wmf"/><Relationship Id="rId2" Type="http://schemas.openxmlformats.org/officeDocument/2006/relationships/slideLayout" Target="../slideLayouts/slideLayout2.xml"/><Relationship Id="rId16" Type="http://schemas.openxmlformats.org/officeDocument/2006/relationships/image" Target="../media/image89.wmf"/><Relationship Id="rId1" Type="http://schemas.openxmlformats.org/officeDocument/2006/relationships/vmlDrawing" Target="../drawings/vmlDrawing24.vml"/><Relationship Id="rId6" Type="http://schemas.openxmlformats.org/officeDocument/2006/relationships/image" Target="../media/image84.wmf"/><Relationship Id="rId11" Type="http://schemas.openxmlformats.org/officeDocument/2006/relationships/oleObject" Target="../embeddings/oleObject85.bin"/><Relationship Id="rId5" Type="http://schemas.openxmlformats.org/officeDocument/2006/relationships/oleObject" Target="../embeddings/oleObject82.bin"/><Relationship Id="rId15" Type="http://schemas.openxmlformats.org/officeDocument/2006/relationships/oleObject" Target="../embeddings/oleObject87.bin"/><Relationship Id="rId10" Type="http://schemas.openxmlformats.org/officeDocument/2006/relationships/image" Target="../media/image86.wmf"/><Relationship Id="rId4" Type="http://schemas.openxmlformats.org/officeDocument/2006/relationships/image" Target="../media/image83.wmf"/><Relationship Id="rId9" Type="http://schemas.openxmlformats.org/officeDocument/2006/relationships/oleObject" Target="../embeddings/oleObject84.bin"/><Relationship Id="rId14" Type="http://schemas.openxmlformats.org/officeDocument/2006/relationships/image" Target="../media/image88.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88.bin"/><Relationship Id="rId2" Type="http://schemas.openxmlformats.org/officeDocument/2006/relationships/slideLayout" Target="../slideLayouts/slideLayout2.xml"/><Relationship Id="rId1" Type="http://schemas.openxmlformats.org/officeDocument/2006/relationships/vmlDrawing" Target="../drawings/vmlDrawing25.vml"/><Relationship Id="rId4" Type="http://schemas.openxmlformats.org/officeDocument/2006/relationships/image" Target="../media/image90.wmf"/></Relationships>
</file>

<file path=ppt/slides/_rels/slide34.xml.rels><?xml version="1.0" encoding="UTF-8" standalone="yes"?>
<Relationships xmlns="http://schemas.openxmlformats.org/package/2006/relationships"><Relationship Id="rId8" Type="http://schemas.openxmlformats.org/officeDocument/2006/relationships/image" Target="../media/image93.wmf"/><Relationship Id="rId13" Type="http://schemas.openxmlformats.org/officeDocument/2006/relationships/oleObject" Target="../embeddings/oleObject94.bin"/><Relationship Id="rId3" Type="http://schemas.openxmlformats.org/officeDocument/2006/relationships/oleObject" Target="../embeddings/oleObject89.bin"/><Relationship Id="rId7" Type="http://schemas.openxmlformats.org/officeDocument/2006/relationships/oleObject" Target="../embeddings/oleObject91.bin"/><Relationship Id="rId12" Type="http://schemas.openxmlformats.org/officeDocument/2006/relationships/image" Target="../media/image95.wmf"/><Relationship Id="rId2" Type="http://schemas.openxmlformats.org/officeDocument/2006/relationships/slideLayout" Target="../slideLayouts/slideLayout2.xml"/><Relationship Id="rId1" Type="http://schemas.openxmlformats.org/officeDocument/2006/relationships/vmlDrawing" Target="../drawings/vmlDrawing26.vml"/><Relationship Id="rId6" Type="http://schemas.openxmlformats.org/officeDocument/2006/relationships/image" Target="../media/image92.wmf"/><Relationship Id="rId11" Type="http://schemas.openxmlformats.org/officeDocument/2006/relationships/oleObject" Target="../embeddings/oleObject93.bin"/><Relationship Id="rId5" Type="http://schemas.openxmlformats.org/officeDocument/2006/relationships/oleObject" Target="../embeddings/oleObject90.bin"/><Relationship Id="rId10" Type="http://schemas.openxmlformats.org/officeDocument/2006/relationships/image" Target="../media/image94.wmf"/><Relationship Id="rId4" Type="http://schemas.openxmlformats.org/officeDocument/2006/relationships/image" Target="../media/image91.wmf"/><Relationship Id="rId9" Type="http://schemas.openxmlformats.org/officeDocument/2006/relationships/oleObject" Target="../embeddings/oleObject92.bin"/><Relationship Id="rId14" Type="http://schemas.openxmlformats.org/officeDocument/2006/relationships/image" Target="../media/image96.wmf"/></Relationships>
</file>

<file path=ppt/slides/_rels/slide35.xml.rels><?xml version="1.0" encoding="UTF-8" standalone="yes"?>
<Relationships xmlns="http://schemas.openxmlformats.org/package/2006/relationships"><Relationship Id="rId8" Type="http://schemas.openxmlformats.org/officeDocument/2006/relationships/image" Target="../media/image99.wmf"/><Relationship Id="rId13" Type="http://schemas.openxmlformats.org/officeDocument/2006/relationships/oleObject" Target="../embeddings/oleObject100.bin"/><Relationship Id="rId3" Type="http://schemas.openxmlformats.org/officeDocument/2006/relationships/oleObject" Target="../embeddings/oleObject95.bin"/><Relationship Id="rId7" Type="http://schemas.openxmlformats.org/officeDocument/2006/relationships/oleObject" Target="../embeddings/oleObject97.bin"/><Relationship Id="rId12" Type="http://schemas.openxmlformats.org/officeDocument/2006/relationships/image" Target="../media/image101.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image" Target="../media/image98.wmf"/><Relationship Id="rId11" Type="http://schemas.openxmlformats.org/officeDocument/2006/relationships/oleObject" Target="../embeddings/oleObject99.bin"/><Relationship Id="rId5" Type="http://schemas.openxmlformats.org/officeDocument/2006/relationships/oleObject" Target="../embeddings/oleObject96.bin"/><Relationship Id="rId10" Type="http://schemas.openxmlformats.org/officeDocument/2006/relationships/image" Target="../media/image100.wmf"/><Relationship Id="rId4" Type="http://schemas.openxmlformats.org/officeDocument/2006/relationships/image" Target="../media/image97.wmf"/><Relationship Id="rId9" Type="http://schemas.openxmlformats.org/officeDocument/2006/relationships/oleObject" Target="../embeddings/oleObject98.bin"/><Relationship Id="rId14" Type="http://schemas.openxmlformats.org/officeDocument/2006/relationships/image" Target="../media/image102.wmf"/></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01.bin"/><Relationship Id="rId2" Type="http://schemas.openxmlformats.org/officeDocument/2006/relationships/slideLayout" Target="../slideLayouts/slideLayout2.xml"/><Relationship Id="rId1" Type="http://schemas.openxmlformats.org/officeDocument/2006/relationships/vmlDrawing" Target="../drawings/vmlDrawing28.vml"/><Relationship Id="rId5" Type="http://schemas.openxmlformats.org/officeDocument/2006/relationships/image" Target="../media/image104.png"/><Relationship Id="rId4" Type="http://schemas.openxmlformats.org/officeDocument/2006/relationships/image" Target="../media/image103.wmf"/></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02.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106.wmf"/><Relationship Id="rId5" Type="http://schemas.openxmlformats.org/officeDocument/2006/relationships/oleObject" Target="../embeddings/oleObject103.bin"/><Relationship Id="rId4" Type="http://schemas.openxmlformats.org/officeDocument/2006/relationships/image" Target="../media/image105.wmf"/></Relationships>
</file>

<file path=ppt/slides/_rels/slide38.xml.rels><?xml version="1.0" encoding="UTF-8" standalone="yes"?>
<Relationships xmlns="http://schemas.openxmlformats.org/package/2006/relationships"><Relationship Id="rId8" Type="http://schemas.openxmlformats.org/officeDocument/2006/relationships/image" Target="../media/image108.wmf"/><Relationship Id="rId3" Type="http://schemas.openxmlformats.org/officeDocument/2006/relationships/oleObject" Target="../embeddings/oleObject104.bin"/><Relationship Id="rId7" Type="http://schemas.openxmlformats.org/officeDocument/2006/relationships/oleObject" Target="../embeddings/oleObject106.bin"/><Relationship Id="rId12" Type="http://schemas.openxmlformats.org/officeDocument/2006/relationships/image" Target="../media/image110.wmf"/><Relationship Id="rId2" Type="http://schemas.openxmlformats.org/officeDocument/2006/relationships/slideLayout" Target="../slideLayouts/slideLayout2.xml"/><Relationship Id="rId1" Type="http://schemas.openxmlformats.org/officeDocument/2006/relationships/vmlDrawing" Target="../drawings/vmlDrawing30.vml"/><Relationship Id="rId6" Type="http://schemas.openxmlformats.org/officeDocument/2006/relationships/image" Target="../media/image107.wmf"/><Relationship Id="rId11" Type="http://schemas.openxmlformats.org/officeDocument/2006/relationships/oleObject" Target="../embeddings/oleObject108.bin"/><Relationship Id="rId5" Type="http://schemas.openxmlformats.org/officeDocument/2006/relationships/oleObject" Target="../embeddings/oleObject105.bin"/><Relationship Id="rId10" Type="http://schemas.openxmlformats.org/officeDocument/2006/relationships/image" Target="../media/image109.wmf"/><Relationship Id="rId4" Type="http://schemas.openxmlformats.org/officeDocument/2006/relationships/image" Target="../media/image103.wmf"/><Relationship Id="rId9" Type="http://schemas.openxmlformats.org/officeDocument/2006/relationships/oleObject" Target="../embeddings/oleObject107.bin"/></Relationships>
</file>

<file path=ppt/slides/_rels/slide39.xml.rels><?xml version="1.0" encoding="UTF-8" standalone="yes"?>
<Relationships xmlns="http://schemas.openxmlformats.org/package/2006/relationships"><Relationship Id="rId8" Type="http://schemas.openxmlformats.org/officeDocument/2006/relationships/image" Target="../media/image110.wmf"/><Relationship Id="rId3" Type="http://schemas.openxmlformats.org/officeDocument/2006/relationships/oleObject" Target="../embeddings/oleObject109.bin"/><Relationship Id="rId7" Type="http://schemas.openxmlformats.org/officeDocument/2006/relationships/oleObject" Target="../embeddings/oleObject111.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112.wmf"/><Relationship Id="rId5" Type="http://schemas.openxmlformats.org/officeDocument/2006/relationships/oleObject" Target="../embeddings/oleObject110.bin"/><Relationship Id="rId4" Type="http://schemas.openxmlformats.org/officeDocument/2006/relationships/image" Target="../media/image111.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6.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wmf"/><Relationship Id="rId5" Type="http://schemas.openxmlformats.org/officeDocument/2006/relationships/oleObject" Target="../embeddings/oleObject4.bin"/><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8.bin"/><Relationship Id="rId12" Type="http://schemas.openxmlformats.org/officeDocument/2006/relationships/image" Target="../media/image12.wmf"/><Relationship Id="rId2" Type="http://schemas.openxmlformats.org/officeDocument/2006/relationships/slideLayout" Target="../slideLayouts/slideLayout2.xml"/><Relationship Id="rId16" Type="http://schemas.openxmlformats.org/officeDocument/2006/relationships/image" Target="../media/image14.wmf"/><Relationship Id="rId1" Type="http://schemas.openxmlformats.org/officeDocument/2006/relationships/vmlDrawing" Target="../drawings/vmlDrawing4.vml"/><Relationship Id="rId6" Type="http://schemas.openxmlformats.org/officeDocument/2006/relationships/image" Target="../media/image9.wmf"/><Relationship Id="rId11" Type="http://schemas.openxmlformats.org/officeDocument/2006/relationships/oleObject" Target="../embeddings/oleObject10.bin"/><Relationship Id="rId5" Type="http://schemas.openxmlformats.org/officeDocument/2006/relationships/oleObject" Target="../embeddings/oleObject7.bin"/><Relationship Id="rId15" Type="http://schemas.openxmlformats.org/officeDocument/2006/relationships/oleObject" Target="../embeddings/oleObject12.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9.bin"/><Relationship Id="rId14" Type="http://schemas.openxmlformats.org/officeDocument/2006/relationships/image" Target="../media/image13.wmf"/></Relationships>
</file>

<file path=ppt/slides/_rels/slide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6.wmf"/><Relationship Id="rId5" Type="http://schemas.openxmlformats.org/officeDocument/2006/relationships/oleObject" Target="../embeddings/oleObject14.bin"/><Relationship Id="rId4" Type="http://schemas.openxmlformats.org/officeDocument/2006/relationships/image" Target="../media/image15.wmf"/></Relationships>
</file>

<file path=ppt/slides/_rels/slide9.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9.wmf"/><Relationship Id="rId5" Type="http://schemas.openxmlformats.org/officeDocument/2006/relationships/oleObject" Target="../embeddings/oleObject17.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8" y="692150"/>
            <a:ext cx="41910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eaLnBrk="1" hangingPunct="1">
              <a:defRPr/>
            </a:pPr>
            <a:r>
              <a:rPr lang="en-GB" altLang="en-US" sz="6600" kern="0" dirty="0"/>
              <a:t>Chapter R</a:t>
            </a:r>
            <a:br>
              <a:rPr lang="en-GB" altLang="en-US" sz="4800" kern="0" dirty="0"/>
            </a:br>
            <a:br>
              <a:rPr lang="en-GB" altLang="en-US" sz="4800" kern="0" dirty="0"/>
            </a:br>
            <a:br>
              <a:rPr lang="en-GB" altLang="en-US" kern="0" dirty="0"/>
            </a:br>
            <a:br>
              <a:rPr lang="en-GB" altLang="en-US" kern="0" dirty="0"/>
            </a:b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2068161"/>
            <a:ext cx="4824412"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defRPr/>
            </a:pPr>
            <a:r>
              <a:rPr lang="en-US" sz="4800" b="1" dirty="0"/>
              <a:t>Review</a:t>
            </a:r>
            <a:br>
              <a:rPr lang="en-GB" altLang="en-US" kern="0" dirty="0"/>
            </a:br>
            <a:br>
              <a:rPr lang="en-GB" altLang="en-US" kern="0" dirty="0"/>
            </a:br>
            <a:endParaRPr lang="en-GB" altLang="en-US" kern="0" dirty="0"/>
          </a:p>
        </p:txBody>
      </p:sp>
      <p:pic>
        <p:nvPicPr>
          <p:cNvPr id="3" name="Picture 2">
            <a:extLst>
              <a:ext uri="{FF2B5EF4-FFF2-40B4-BE49-F238E27FC236}">
                <a16:creationId xmlns:a16="http://schemas.microsoft.com/office/drawing/2014/main" id="{2E169593-7EBB-4ACA-90A3-27B9B1FB20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7900" y="863600"/>
            <a:ext cx="3810000" cy="4876800"/>
          </a:xfrm>
          <a:prstGeom prst="rect">
            <a:avLst/>
          </a:prstGeom>
        </p:spPr>
      </p:pic>
    </p:spTree>
    <p:extLst>
      <p:ext uri="{BB962C8B-B14F-4D97-AF65-F5344CB8AC3E}">
        <p14:creationId xmlns:p14="http://schemas.microsoft.com/office/powerpoint/2010/main" val="3081856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6EF6D-B1B2-42DF-A3F4-F5BA04F16CD1}"/>
              </a:ext>
            </a:extLst>
          </p:cNvPr>
          <p:cNvSpPr>
            <a:spLocks noGrp="1"/>
          </p:cNvSpPr>
          <p:nvPr>
            <p:ph type="title"/>
          </p:nvPr>
        </p:nvSpPr>
        <p:spPr/>
        <p:txBody>
          <a:bodyPr/>
          <a:lstStyle/>
          <a:p>
            <a:r>
              <a:rPr lang="en-US" b="1" dirty="0"/>
              <a:t>Example 3:</a:t>
            </a:r>
            <a:r>
              <a:rPr lang="en-US" dirty="0"/>
              <a:t> Multiplying and Dividing Rational Expressions </a:t>
            </a:r>
            <a:r>
              <a:rPr lang="en-US" sz="1800" dirty="0"/>
              <a:t>(2 of 2)</a:t>
            </a:r>
          </a:p>
        </p:txBody>
      </p:sp>
      <p:sp>
        <p:nvSpPr>
          <p:cNvPr id="3" name="Content Placeholder 2">
            <a:extLst>
              <a:ext uri="{FF2B5EF4-FFF2-40B4-BE49-F238E27FC236}">
                <a16:creationId xmlns:a16="http://schemas.microsoft.com/office/drawing/2014/main" id="{58878982-EA18-412A-8F87-CF63B0D99F62}"/>
              </a:ext>
            </a:extLst>
          </p:cNvPr>
          <p:cNvSpPr>
            <a:spLocks noGrp="1"/>
          </p:cNvSpPr>
          <p:nvPr>
            <p:ph idx="1"/>
          </p:nvPr>
        </p:nvSpPr>
        <p:spPr/>
        <p:txBody>
          <a:bodyPr/>
          <a:lstStyle/>
          <a:p>
            <a:endParaRPr lang="en-US" dirty="0"/>
          </a:p>
          <a:p>
            <a:r>
              <a:rPr lang="en-US" dirty="0"/>
              <a:t>b)</a:t>
            </a:r>
          </a:p>
        </p:txBody>
      </p:sp>
      <p:graphicFrame>
        <p:nvGraphicFramePr>
          <p:cNvPr id="4" name="Object 3">
            <a:extLst>
              <a:ext uri="{FF2B5EF4-FFF2-40B4-BE49-F238E27FC236}">
                <a16:creationId xmlns:a16="http://schemas.microsoft.com/office/drawing/2014/main" id="{D13585A7-D1EF-40B5-B96F-1BDE992E157E}"/>
              </a:ext>
            </a:extLst>
          </p:cNvPr>
          <p:cNvGraphicFramePr>
            <a:graphicFrameLocks noChangeAspect="1"/>
          </p:cNvGraphicFramePr>
          <p:nvPr>
            <p:extLst>
              <p:ext uri="{D42A27DB-BD31-4B8C-83A1-F6EECF244321}">
                <p14:modId xmlns:p14="http://schemas.microsoft.com/office/powerpoint/2010/main" val="4095932710"/>
              </p:ext>
            </p:extLst>
          </p:nvPr>
        </p:nvGraphicFramePr>
        <p:xfrm>
          <a:off x="912866" y="1406888"/>
          <a:ext cx="1803400" cy="1701800"/>
        </p:xfrm>
        <a:graphic>
          <a:graphicData uri="http://schemas.openxmlformats.org/presentationml/2006/ole">
            <mc:AlternateContent xmlns:mc="http://schemas.openxmlformats.org/markup-compatibility/2006">
              <mc:Choice xmlns:v="urn:schemas-microsoft-com:vml" Requires="v">
                <p:oleObj spid="_x0000_s16600" name="Equation" r:id="rId3" imgW="1803240" imgH="1701720" progId="Equation.DSMT4">
                  <p:embed/>
                </p:oleObj>
              </mc:Choice>
              <mc:Fallback>
                <p:oleObj name="Equation" r:id="rId3" imgW="1803240" imgH="1701720" progId="Equation.DSMT4">
                  <p:embed/>
                  <p:pic>
                    <p:nvPicPr>
                      <p:cNvPr id="4" name="Object 3">
                        <a:extLst>
                          <a:ext uri="{FF2B5EF4-FFF2-40B4-BE49-F238E27FC236}">
                            <a16:creationId xmlns:a16="http://schemas.microsoft.com/office/drawing/2014/main" id="{D13585A7-D1EF-40B5-B96F-1BDE992E157E}"/>
                          </a:ext>
                        </a:extLst>
                      </p:cNvPr>
                      <p:cNvPicPr/>
                      <p:nvPr/>
                    </p:nvPicPr>
                    <p:blipFill>
                      <a:blip r:embed="rId4"/>
                      <a:stretch>
                        <a:fillRect/>
                      </a:stretch>
                    </p:blipFill>
                    <p:spPr>
                      <a:xfrm>
                        <a:off x="912866" y="1406888"/>
                        <a:ext cx="1803400" cy="17018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AA34F84E-BEFD-4444-AC4A-6906CE982D46}"/>
              </a:ext>
            </a:extLst>
          </p:cNvPr>
          <p:cNvGraphicFramePr>
            <a:graphicFrameLocks noChangeAspect="1"/>
          </p:cNvGraphicFramePr>
          <p:nvPr>
            <p:extLst>
              <p:ext uri="{D42A27DB-BD31-4B8C-83A1-F6EECF244321}">
                <p14:modId xmlns:p14="http://schemas.microsoft.com/office/powerpoint/2010/main" val="1867931675"/>
              </p:ext>
            </p:extLst>
          </p:nvPr>
        </p:nvGraphicFramePr>
        <p:xfrm>
          <a:off x="3051728" y="1752534"/>
          <a:ext cx="3238500" cy="876300"/>
        </p:xfrm>
        <a:graphic>
          <a:graphicData uri="http://schemas.openxmlformats.org/presentationml/2006/ole">
            <mc:AlternateContent xmlns:mc="http://schemas.openxmlformats.org/markup-compatibility/2006">
              <mc:Choice xmlns:v="urn:schemas-microsoft-com:vml" Requires="v">
                <p:oleObj spid="_x0000_s16601" name="Equation" r:id="rId5" imgW="3238200" imgH="876240" progId="Equation.DSMT4">
                  <p:embed/>
                </p:oleObj>
              </mc:Choice>
              <mc:Fallback>
                <p:oleObj name="Equation" r:id="rId5" imgW="3238200" imgH="876240" progId="Equation.DSMT4">
                  <p:embed/>
                  <p:pic>
                    <p:nvPicPr>
                      <p:cNvPr id="5" name="Object 4">
                        <a:extLst>
                          <a:ext uri="{FF2B5EF4-FFF2-40B4-BE49-F238E27FC236}">
                            <a16:creationId xmlns:a16="http://schemas.microsoft.com/office/drawing/2014/main" id="{AA34F84E-BEFD-4444-AC4A-6906CE982D46}"/>
                          </a:ext>
                        </a:extLst>
                      </p:cNvPr>
                      <p:cNvPicPr/>
                      <p:nvPr/>
                    </p:nvPicPr>
                    <p:blipFill>
                      <a:blip r:embed="rId6"/>
                      <a:stretch>
                        <a:fillRect/>
                      </a:stretch>
                    </p:blipFill>
                    <p:spPr>
                      <a:xfrm>
                        <a:off x="3051728" y="1752534"/>
                        <a:ext cx="3238500" cy="876300"/>
                      </a:xfrm>
                      <a:prstGeom prst="rect">
                        <a:avLst/>
                      </a:prstGeom>
                    </p:spPr>
                  </p:pic>
                </p:oleObj>
              </mc:Fallback>
            </mc:AlternateContent>
          </a:graphicData>
        </a:graphic>
      </p:graphicFrame>
      <p:cxnSp>
        <p:nvCxnSpPr>
          <p:cNvPr id="12" name="Straight Connector 11">
            <a:extLst>
              <a:ext uri="{FF2B5EF4-FFF2-40B4-BE49-F238E27FC236}">
                <a16:creationId xmlns:a16="http://schemas.microsoft.com/office/drawing/2014/main" id="{C885C2F2-7A7D-457C-8E8E-90C5B2BCCF79}"/>
              </a:ext>
            </a:extLst>
          </p:cNvPr>
          <p:cNvCxnSpPr>
            <a:cxnSpLocks/>
          </p:cNvCxnSpPr>
          <p:nvPr/>
        </p:nvCxnSpPr>
        <p:spPr bwMode="auto">
          <a:xfrm>
            <a:off x="6290228" y="4512901"/>
            <a:ext cx="846312" cy="347105"/>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A8EB794F-159F-484F-A97A-8CD0E7DCE97B}"/>
              </a:ext>
            </a:extLst>
          </p:cNvPr>
          <p:cNvCxnSpPr>
            <a:cxnSpLocks/>
          </p:cNvCxnSpPr>
          <p:nvPr/>
        </p:nvCxnSpPr>
        <p:spPr bwMode="auto">
          <a:xfrm>
            <a:off x="3491498" y="4046457"/>
            <a:ext cx="846312" cy="347105"/>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Object 12">
            <a:extLst>
              <a:ext uri="{FF2B5EF4-FFF2-40B4-BE49-F238E27FC236}">
                <a16:creationId xmlns:a16="http://schemas.microsoft.com/office/drawing/2014/main" id="{A955C05D-5BA2-4349-A25B-23D2C127D289}"/>
              </a:ext>
            </a:extLst>
          </p:cNvPr>
          <p:cNvGraphicFramePr>
            <a:graphicFrameLocks noChangeAspect="1"/>
          </p:cNvGraphicFramePr>
          <p:nvPr>
            <p:extLst>
              <p:ext uri="{D42A27DB-BD31-4B8C-83A1-F6EECF244321}">
                <p14:modId xmlns:p14="http://schemas.microsoft.com/office/powerpoint/2010/main" val="189149824"/>
              </p:ext>
            </p:extLst>
          </p:nvPr>
        </p:nvGraphicFramePr>
        <p:xfrm>
          <a:off x="3051728" y="2856084"/>
          <a:ext cx="5207000" cy="901700"/>
        </p:xfrm>
        <a:graphic>
          <a:graphicData uri="http://schemas.openxmlformats.org/presentationml/2006/ole">
            <mc:AlternateContent xmlns:mc="http://schemas.openxmlformats.org/markup-compatibility/2006">
              <mc:Choice xmlns:v="urn:schemas-microsoft-com:vml" Requires="v">
                <p:oleObj spid="_x0000_s16602" name="Equation" r:id="rId7" imgW="5206680" imgH="901440" progId="Equation.DSMT4">
                  <p:embed/>
                </p:oleObj>
              </mc:Choice>
              <mc:Fallback>
                <p:oleObj name="Equation" r:id="rId7" imgW="5206680" imgH="901440" progId="Equation.DSMT4">
                  <p:embed/>
                  <p:pic>
                    <p:nvPicPr>
                      <p:cNvPr id="5" name="Object 4">
                        <a:extLst>
                          <a:ext uri="{FF2B5EF4-FFF2-40B4-BE49-F238E27FC236}">
                            <a16:creationId xmlns:a16="http://schemas.microsoft.com/office/drawing/2014/main" id="{AA34F84E-BEFD-4444-AC4A-6906CE982D46}"/>
                          </a:ext>
                        </a:extLst>
                      </p:cNvPr>
                      <p:cNvPicPr/>
                      <p:nvPr/>
                    </p:nvPicPr>
                    <p:blipFill>
                      <a:blip r:embed="rId8"/>
                      <a:stretch>
                        <a:fillRect/>
                      </a:stretch>
                    </p:blipFill>
                    <p:spPr>
                      <a:xfrm>
                        <a:off x="3051728" y="2856084"/>
                        <a:ext cx="5207000" cy="9017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40D61C77-6B00-478B-A915-179C0D8B0D9E}"/>
              </a:ext>
            </a:extLst>
          </p:cNvPr>
          <p:cNvGraphicFramePr>
            <a:graphicFrameLocks noChangeAspect="1"/>
          </p:cNvGraphicFramePr>
          <p:nvPr>
            <p:extLst>
              <p:ext uri="{D42A27DB-BD31-4B8C-83A1-F6EECF244321}">
                <p14:modId xmlns:p14="http://schemas.microsoft.com/office/powerpoint/2010/main" val="2417973471"/>
              </p:ext>
            </p:extLst>
          </p:nvPr>
        </p:nvGraphicFramePr>
        <p:xfrm>
          <a:off x="3051728" y="3985034"/>
          <a:ext cx="4102100" cy="901700"/>
        </p:xfrm>
        <a:graphic>
          <a:graphicData uri="http://schemas.openxmlformats.org/presentationml/2006/ole">
            <mc:AlternateContent xmlns:mc="http://schemas.openxmlformats.org/markup-compatibility/2006">
              <mc:Choice xmlns:v="urn:schemas-microsoft-com:vml" Requires="v">
                <p:oleObj spid="_x0000_s16603" name="Equation" r:id="rId9" imgW="4101840" imgH="901440" progId="Equation.DSMT4">
                  <p:embed/>
                </p:oleObj>
              </mc:Choice>
              <mc:Fallback>
                <p:oleObj name="Equation" r:id="rId9" imgW="4101840" imgH="901440" progId="Equation.DSMT4">
                  <p:embed/>
                  <p:pic>
                    <p:nvPicPr>
                      <p:cNvPr id="13" name="Object 12">
                        <a:extLst>
                          <a:ext uri="{FF2B5EF4-FFF2-40B4-BE49-F238E27FC236}">
                            <a16:creationId xmlns:a16="http://schemas.microsoft.com/office/drawing/2014/main" id="{A955C05D-5BA2-4349-A25B-23D2C127D289}"/>
                          </a:ext>
                        </a:extLst>
                      </p:cNvPr>
                      <p:cNvPicPr/>
                      <p:nvPr/>
                    </p:nvPicPr>
                    <p:blipFill>
                      <a:blip r:embed="rId10"/>
                      <a:stretch>
                        <a:fillRect/>
                      </a:stretch>
                    </p:blipFill>
                    <p:spPr>
                      <a:xfrm>
                        <a:off x="3051728" y="3985034"/>
                        <a:ext cx="4102100" cy="901700"/>
                      </a:xfrm>
                      <a:prstGeom prst="rect">
                        <a:avLst/>
                      </a:prstGeom>
                    </p:spPr>
                  </p:pic>
                </p:oleObj>
              </mc:Fallback>
            </mc:AlternateContent>
          </a:graphicData>
        </a:graphic>
      </p:graphicFrame>
      <p:cxnSp>
        <p:nvCxnSpPr>
          <p:cNvPr id="15" name="Straight Connector 14">
            <a:extLst>
              <a:ext uri="{FF2B5EF4-FFF2-40B4-BE49-F238E27FC236}">
                <a16:creationId xmlns:a16="http://schemas.microsoft.com/office/drawing/2014/main" id="{C6E6280C-4FC6-4AE4-BBA7-6329CB61C210}"/>
              </a:ext>
            </a:extLst>
          </p:cNvPr>
          <p:cNvCxnSpPr/>
          <p:nvPr/>
        </p:nvCxnSpPr>
        <p:spPr bwMode="auto">
          <a:xfrm flipV="1">
            <a:off x="4373840" y="4123663"/>
            <a:ext cx="864704" cy="248478"/>
          </a:xfrm>
          <a:prstGeom prst="line">
            <a:avLst/>
          </a:prstGeom>
          <a:solidFill>
            <a:schemeClr val="accent1"/>
          </a:solidFill>
          <a:ln w="38100" cap="flat" cmpd="sng" algn="ctr">
            <a:solidFill>
              <a:srgbClr val="B4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a:extLst>
              <a:ext uri="{FF2B5EF4-FFF2-40B4-BE49-F238E27FC236}">
                <a16:creationId xmlns:a16="http://schemas.microsoft.com/office/drawing/2014/main" id="{C3753B79-88CC-4E26-BB0F-54D59E1D422F}"/>
              </a:ext>
            </a:extLst>
          </p:cNvPr>
          <p:cNvCxnSpPr/>
          <p:nvPr/>
        </p:nvCxnSpPr>
        <p:spPr bwMode="auto">
          <a:xfrm flipV="1">
            <a:off x="5308915" y="4526379"/>
            <a:ext cx="864704" cy="248478"/>
          </a:xfrm>
          <a:prstGeom prst="line">
            <a:avLst/>
          </a:prstGeom>
          <a:solidFill>
            <a:schemeClr val="accent1"/>
          </a:solidFill>
          <a:ln w="38100" cap="flat" cmpd="sng" algn="ctr">
            <a:solidFill>
              <a:srgbClr val="B4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ct 16">
            <a:extLst>
              <a:ext uri="{FF2B5EF4-FFF2-40B4-BE49-F238E27FC236}">
                <a16:creationId xmlns:a16="http://schemas.microsoft.com/office/drawing/2014/main" id="{12E1333F-22D7-45F8-A1F5-D3A8357A957E}"/>
              </a:ext>
            </a:extLst>
          </p:cNvPr>
          <p:cNvGraphicFramePr>
            <a:graphicFrameLocks noChangeAspect="1"/>
          </p:cNvGraphicFramePr>
          <p:nvPr>
            <p:extLst>
              <p:ext uri="{D42A27DB-BD31-4B8C-83A1-F6EECF244321}">
                <p14:modId xmlns:p14="http://schemas.microsoft.com/office/powerpoint/2010/main" val="2642908137"/>
              </p:ext>
            </p:extLst>
          </p:nvPr>
        </p:nvGraphicFramePr>
        <p:xfrm>
          <a:off x="3051728" y="5116417"/>
          <a:ext cx="5054600" cy="901700"/>
        </p:xfrm>
        <a:graphic>
          <a:graphicData uri="http://schemas.openxmlformats.org/presentationml/2006/ole">
            <mc:AlternateContent xmlns:mc="http://schemas.openxmlformats.org/markup-compatibility/2006">
              <mc:Choice xmlns:v="urn:schemas-microsoft-com:vml" Requires="v">
                <p:oleObj spid="_x0000_s16604" name="Equation" r:id="rId11" imgW="5054400" imgH="901440" progId="Equation.DSMT4">
                  <p:embed/>
                </p:oleObj>
              </mc:Choice>
              <mc:Fallback>
                <p:oleObj name="Equation" r:id="rId11" imgW="5054400" imgH="901440" progId="Equation.DSMT4">
                  <p:embed/>
                  <p:pic>
                    <p:nvPicPr>
                      <p:cNvPr id="14" name="Object 13">
                        <a:extLst>
                          <a:ext uri="{FF2B5EF4-FFF2-40B4-BE49-F238E27FC236}">
                            <a16:creationId xmlns:a16="http://schemas.microsoft.com/office/drawing/2014/main" id="{40D61C77-6B00-478B-A915-179C0D8B0D9E}"/>
                          </a:ext>
                        </a:extLst>
                      </p:cNvPr>
                      <p:cNvPicPr/>
                      <p:nvPr/>
                    </p:nvPicPr>
                    <p:blipFill>
                      <a:blip r:embed="rId12"/>
                      <a:stretch>
                        <a:fillRect/>
                      </a:stretch>
                    </p:blipFill>
                    <p:spPr>
                      <a:xfrm>
                        <a:off x="3051728" y="5116417"/>
                        <a:ext cx="5054600" cy="901700"/>
                      </a:xfrm>
                      <a:prstGeom prst="rect">
                        <a:avLst/>
                      </a:prstGeom>
                    </p:spPr>
                  </p:pic>
                </p:oleObj>
              </mc:Fallback>
            </mc:AlternateContent>
          </a:graphicData>
        </a:graphic>
      </p:graphicFrame>
    </p:spTree>
    <p:extLst>
      <p:ext uri="{BB962C8B-B14F-4D97-AF65-F5344CB8AC3E}">
        <p14:creationId xmlns:p14="http://schemas.microsoft.com/office/powerpoint/2010/main" val="37560757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par>
                                <p:cTn id="23" presetID="22" presetClass="entr" presetSubtype="8"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wipe(left)">
                                      <p:cBhvr>
                                        <p:cTn id="30" dur="500"/>
                                        <p:tgtEl>
                                          <p:spTgt spid="16"/>
                                        </p:tgtEl>
                                      </p:cBhvr>
                                    </p:animEffect>
                                  </p:childTnLst>
                                </p:cTn>
                              </p:par>
                              <p:par>
                                <p:cTn id="31" presetID="22" presetClass="entr" presetSubtype="8" fill="hold"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wipe(left)">
                                      <p:cBhvr>
                                        <p:cTn id="33" dur="500"/>
                                        <p:tgtEl>
                                          <p:spTgt spid="1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DBA56F0A-17DB-4076-AE8C-D8903C61F4DB}"/>
              </a:ext>
            </a:extLst>
          </p:cNvPr>
          <p:cNvSpPr/>
          <p:nvPr/>
        </p:nvSpPr>
        <p:spPr bwMode="auto">
          <a:xfrm>
            <a:off x="419100" y="1339260"/>
            <a:ext cx="8382000" cy="2089740"/>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2" name="Title 1">
            <a:extLst>
              <a:ext uri="{FF2B5EF4-FFF2-40B4-BE49-F238E27FC236}">
                <a16:creationId xmlns:a16="http://schemas.microsoft.com/office/drawing/2014/main" id="{BD7515E0-73DF-4EA2-9DF9-F50A607064CE}"/>
              </a:ext>
            </a:extLst>
          </p:cNvPr>
          <p:cNvSpPr>
            <a:spLocks noGrp="1"/>
          </p:cNvSpPr>
          <p:nvPr>
            <p:ph type="title"/>
          </p:nvPr>
        </p:nvSpPr>
        <p:spPr/>
        <p:txBody>
          <a:bodyPr/>
          <a:lstStyle/>
          <a:p>
            <a:r>
              <a:rPr lang="en-US" dirty="0"/>
              <a:t>Add and Subtract Rational Expressions</a:t>
            </a:r>
          </a:p>
        </p:txBody>
      </p:sp>
      <p:sp>
        <p:nvSpPr>
          <p:cNvPr id="3" name="Content Placeholder 2">
            <a:extLst>
              <a:ext uri="{FF2B5EF4-FFF2-40B4-BE49-F238E27FC236}">
                <a16:creationId xmlns:a16="http://schemas.microsoft.com/office/drawing/2014/main" id="{895EF88F-F928-4DC2-8301-108E8BA50F1E}"/>
              </a:ext>
            </a:extLst>
          </p:cNvPr>
          <p:cNvSpPr>
            <a:spLocks noGrp="1"/>
          </p:cNvSpPr>
          <p:nvPr>
            <p:ph idx="1"/>
          </p:nvPr>
        </p:nvSpPr>
        <p:spPr>
          <a:xfrm>
            <a:off x="723900" y="1524000"/>
            <a:ext cx="7962901" cy="4687670"/>
          </a:xfrm>
        </p:spPr>
        <p:txBody>
          <a:bodyPr/>
          <a:lstStyle/>
          <a:p>
            <a:r>
              <a:rPr lang="en-US" dirty="0"/>
              <a:t>If                 are two rational expressions, then</a:t>
            </a:r>
          </a:p>
        </p:txBody>
      </p:sp>
      <p:graphicFrame>
        <p:nvGraphicFramePr>
          <p:cNvPr id="4" name="Object 3">
            <a:extLst>
              <a:ext uri="{FF2B5EF4-FFF2-40B4-BE49-F238E27FC236}">
                <a16:creationId xmlns:a16="http://schemas.microsoft.com/office/drawing/2014/main" id="{205FD2A5-6635-4776-8657-253A72F226A5}"/>
              </a:ext>
            </a:extLst>
          </p:cNvPr>
          <p:cNvGraphicFramePr>
            <a:graphicFrameLocks noChangeAspect="1"/>
          </p:cNvGraphicFramePr>
          <p:nvPr>
            <p:extLst>
              <p:ext uri="{D42A27DB-BD31-4B8C-83A1-F6EECF244321}">
                <p14:modId xmlns:p14="http://schemas.microsoft.com/office/powerpoint/2010/main" val="1424527276"/>
              </p:ext>
            </p:extLst>
          </p:nvPr>
        </p:nvGraphicFramePr>
        <p:xfrm>
          <a:off x="1167986" y="1365250"/>
          <a:ext cx="1397000" cy="774700"/>
        </p:xfrm>
        <a:graphic>
          <a:graphicData uri="http://schemas.openxmlformats.org/presentationml/2006/ole">
            <mc:AlternateContent xmlns:mc="http://schemas.openxmlformats.org/markup-compatibility/2006">
              <mc:Choice xmlns:v="urn:schemas-microsoft-com:vml" Requires="v">
                <p:oleObj spid="_x0000_s17495" name="Equation" r:id="rId3" imgW="1396800" imgH="774360" progId="Equation.DSMT4">
                  <p:embed/>
                </p:oleObj>
              </mc:Choice>
              <mc:Fallback>
                <p:oleObj name="Equation" r:id="rId3" imgW="1396800" imgH="774360" progId="Equation.DSMT4">
                  <p:embed/>
                  <p:pic>
                    <p:nvPicPr>
                      <p:cNvPr id="4" name="Object 3">
                        <a:extLst>
                          <a:ext uri="{FF2B5EF4-FFF2-40B4-BE49-F238E27FC236}">
                            <a16:creationId xmlns:a16="http://schemas.microsoft.com/office/drawing/2014/main" id="{205FD2A5-6635-4776-8657-253A72F226A5}"/>
                          </a:ext>
                        </a:extLst>
                      </p:cNvPr>
                      <p:cNvPicPr/>
                      <p:nvPr/>
                    </p:nvPicPr>
                    <p:blipFill>
                      <a:blip r:embed="rId4"/>
                      <a:stretch>
                        <a:fillRect/>
                      </a:stretch>
                    </p:blipFill>
                    <p:spPr>
                      <a:xfrm>
                        <a:off x="1167986" y="1365250"/>
                        <a:ext cx="1397000" cy="774700"/>
                      </a:xfrm>
                      <a:prstGeom prst="rect">
                        <a:avLst/>
                      </a:prstGeom>
                      <a:ln w="38100">
                        <a:noFill/>
                      </a:ln>
                    </p:spPr>
                  </p:pic>
                </p:oleObj>
              </mc:Fallback>
            </mc:AlternateContent>
          </a:graphicData>
        </a:graphic>
      </p:graphicFrame>
      <p:graphicFrame>
        <p:nvGraphicFramePr>
          <p:cNvPr id="5" name="Object 4">
            <a:extLst>
              <a:ext uri="{FF2B5EF4-FFF2-40B4-BE49-F238E27FC236}">
                <a16:creationId xmlns:a16="http://schemas.microsoft.com/office/drawing/2014/main" id="{A83D2A2F-9229-46F5-A21B-10DC2510CA0A}"/>
              </a:ext>
            </a:extLst>
          </p:cNvPr>
          <p:cNvGraphicFramePr>
            <a:graphicFrameLocks noChangeAspect="1"/>
          </p:cNvGraphicFramePr>
          <p:nvPr>
            <p:extLst>
              <p:ext uri="{D42A27DB-BD31-4B8C-83A1-F6EECF244321}">
                <p14:modId xmlns:p14="http://schemas.microsoft.com/office/powerpoint/2010/main" val="2029087831"/>
              </p:ext>
            </p:extLst>
          </p:nvPr>
        </p:nvGraphicFramePr>
        <p:xfrm>
          <a:off x="1574800" y="2324100"/>
          <a:ext cx="6070600" cy="774700"/>
        </p:xfrm>
        <a:graphic>
          <a:graphicData uri="http://schemas.openxmlformats.org/presentationml/2006/ole">
            <mc:AlternateContent xmlns:mc="http://schemas.openxmlformats.org/markup-compatibility/2006">
              <mc:Choice xmlns:v="urn:schemas-microsoft-com:vml" Requires="v">
                <p:oleObj spid="_x0000_s17496" name="Equation" r:id="rId5" imgW="6070320" imgH="774360" progId="Equation.DSMT4">
                  <p:embed/>
                </p:oleObj>
              </mc:Choice>
              <mc:Fallback>
                <p:oleObj name="Equation" r:id="rId5" imgW="6070320" imgH="774360" progId="Equation.DSMT4">
                  <p:embed/>
                  <p:pic>
                    <p:nvPicPr>
                      <p:cNvPr id="5" name="Object 4">
                        <a:extLst>
                          <a:ext uri="{FF2B5EF4-FFF2-40B4-BE49-F238E27FC236}">
                            <a16:creationId xmlns:a16="http://schemas.microsoft.com/office/drawing/2014/main" id="{A83D2A2F-9229-46F5-A21B-10DC2510CA0A}"/>
                          </a:ext>
                        </a:extLst>
                      </p:cNvPr>
                      <p:cNvPicPr/>
                      <p:nvPr/>
                    </p:nvPicPr>
                    <p:blipFill>
                      <a:blip r:embed="rId6"/>
                      <a:stretch>
                        <a:fillRect/>
                      </a:stretch>
                    </p:blipFill>
                    <p:spPr>
                      <a:xfrm>
                        <a:off x="1574800" y="2324100"/>
                        <a:ext cx="6070600" cy="774700"/>
                      </a:xfrm>
                      <a:prstGeom prst="rect">
                        <a:avLst/>
                      </a:prstGeom>
                      <a:ln w="38100">
                        <a:noFill/>
                      </a:ln>
                    </p:spPr>
                  </p:pic>
                </p:oleObj>
              </mc:Fallback>
            </mc:AlternateContent>
          </a:graphicData>
        </a:graphic>
      </p:graphicFrame>
    </p:spTree>
    <p:extLst>
      <p:ext uri="{BB962C8B-B14F-4D97-AF65-F5344CB8AC3E}">
        <p14:creationId xmlns:p14="http://schemas.microsoft.com/office/powerpoint/2010/main" val="448688629"/>
      </p:ext>
    </p:extLst>
  </p:cSld>
  <p:clrMapOvr>
    <a:masterClrMapping/>
  </p:clrMapOvr>
  <p:transition>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7D8A-F376-4B83-9DA0-A9C4E0DDE3C2}"/>
              </a:ext>
            </a:extLst>
          </p:cNvPr>
          <p:cNvSpPr>
            <a:spLocks noGrp="1"/>
          </p:cNvSpPr>
          <p:nvPr>
            <p:ph type="title"/>
          </p:nvPr>
        </p:nvSpPr>
        <p:spPr/>
        <p:txBody>
          <a:bodyPr/>
          <a:lstStyle/>
          <a:p>
            <a:r>
              <a:rPr lang="en-US" sz="3200" b="1" dirty="0"/>
              <a:t>Example 4: </a:t>
            </a:r>
            <a:r>
              <a:rPr lang="en-US" sz="3200" dirty="0"/>
              <a:t>Adding and Subtracting Rational Expressions with Equal Denominators </a:t>
            </a:r>
            <a:r>
              <a:rPr lang="en-US" sz="1800" dirty="0"/>
              <a:t>(1 of 2)</a:t>
            </a:r>
          </a:p>
        </p:txBody>
      </p:sp>
      <p:sp>
        <p:nvSpPr>
          <p:cNvPr id="3" name="Content Placeholder 2">
            <a:extLst>
              <a:ext uri="{FF2B5EF4-FFF2-40B4-BE49-F238E27FC236}">
                <a16:creationId xmlns:a16="http://schemas.microsoft.com/office/drawing/2014/main" id="{02092E91-8871-48C7-B270-D4D13349179D}"/>
              </a:ext>
            </a:extLst>
          </p:cNvPr>
          <p:cNvSpPr>
            <a:spLocks noGrp="1"/>
          </p:cNvSpPr>
          <p:nvPr>
            <p:ph idx="1"/>
          </p:nvPr>
        </p:nvSpPr>
        <p:spPr/>
        <p:txBody>
          <a:bodyPr/>
          <a:lstStyle/>
          <a:p>
            <a:r>
              <a:rPr lang="en-US" dirty="0"/>
              <a:t>Perform the indicated operation and simplify the result. Leave your answer in factored form.</a:t>
            </a:r>
          </a:p>
          <a:p>
            <a:pPr>
              <a:lnSpc>
                <a:spcPct val="200000"/>
              </a:lnSpc>
            </a:pPr>
            <a:r>
              <a:rPr lang="en-US" dirty="0"/>
              <a:t>a)</a:t>
            </a:r>
          </a:p>
        </p:txBody>
      </p:sp>
      <p:graphicFrame>
        <p:nvGraphicFramePr>
          <p:cNvPr id="4" name="Object 3">
            <a:extLst>
              <a:ext uri="{FF2B5EF4-FFF2-40B4-BE49-F238E27FC236}">
                <a16:creationId xmlns:a16="http://schemas.microsoft.com/office/drawing/2014/main" id="{79CE7996-8E87-4091-AF1A-391636A8ABDF}"/>
              </a:ext>
            </a:extLst>
          </p:cNvPr>
          <p:cNvGraphicFramePr>
            <a:graphicFrameLocks noChangeAspect="1"/>
          </p:cNvGraphicFramePr>
          <p:nvPr>
            <p:extLst>
              <p:ext uri="{D42A27DB-BD31-4B8C-83A1-F6EECF244321}">
                <p14:modId xmlns:p14="http://schemas.microsoft.com/office/powerpoint/2010/main" val="864332275"/>
              </p:ext>
            </p:extLst>
          </p:nvPr>
        </p:nvGraphicFramePr>
        <p:xfrm>
          <a:off x="913086" y="2492721"/>
          <a:ext cx="3810000" cy="825500"/>
        </p:xfrm>
        <a:graphic>
          <a:graphicData uri="http://schemas.openxmlformats.org/presentationml/2006/ole">
            <mc:AlternateContent xmlns:mc="http://schemas.openxmlformats.org/markup-compatibility/2006">
              <mc:Choice xmlns:v="urn:schemas-microsoft-com:vml" Requires="v">
                <p:oleObj spid="_x0000_s18574" name="Equation" r:id="rId3" imgW="3809880" imgH="825480" progId="Equation.DSMT4">
                  <p:embed/>
                </p:oleObj>
              </mc:Choice>
              <mc:Fallback>
                <p:oleObj name="Equation" r:id="rId3" imgW="3809880" imgH="825480" progId="Equation.DSMT4">
                  <p:embed/>
                  <p:pic>
                    <p:nvPicPr>
                      <p:cNvPr id="4" name="Object 3">
                        <a:extLst>
                          <a:ext uri="{FF2B5EF4-FFF2-40B4-BE49-F238E27FC236}">
                            <a16:creationId xmlns:a16="http://schemas.microsoft.com/office/drawing/2014/main" id="{D13585A7-D1EF-40B5-B96F-1BDE992E157E}"/>
                          </a:ext>
                        </a:extLst>
                      </p:cNvPr>
                      <p:cNvPicPr/>
                      <p:nvPr/>
                    </p:nvPicPr>
                    <p:blipFill>
                      <a:blip r:embed="rId4"/>
                      <a:stretch>
                        <a:fillRect/>
                      </a:stretch>
                    </p:blipFill>
                    <p:spPr>
                      <a:xfrm>
                        <a:off x="913086" y="2492721"/>
                        <a:ext cx="3810000" cy="8255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46CB3499-F455-4CA1-B925-85C09A49B694}"/>
              </a:ext>
            </a:extLst>
          </p:cNvPr>
          <p:cNvGraphicFramePr>
            <a:graphicFrameLocks noChangeAspect="1"/>
          </p:cNvGraphicFramePr>
          <p:nvPr>
            <p:extLst>
              <p:ext uri="{D42A27DB-BD31-4B8C-83A1-F6EECF244321}">
                <p14:modId xmlns:p14="http://schemas.microsoft.com/office/powerpoint/2010/main" val="1232534273"/>
              </p:ext>
            </p:extLst>
          </p:nvPr>
        </p:nvGraphicFramePr>
        <p:xfrm>
          <a:off x="3643451" y="3485873"/>
          <a:ext cx="3263900" cy="825500"/>
        </p:xfrm>
        <a:graphic>
          <a:graphicData uri="http://schemas.openxmlformats.org/presentationml/2006/ole">
            <mc:AlternateContent xmlns:mc="http://schemas.openxmlformats.org/markup-compatibility/2006">
              <mc:Choice xmlns:v="urn:schemas-microsoft-com:vml" Requires="v">
                <p:oleObj spid="_x0000_s18575" name="Equation" r:id="rId5" imgW="3263760" imgH="825480" progId="Equation.DSMT4">
                  <p:embed/>
                </p:oleObj>
              </mc:Choice>
              <mc:Fallback>
                <p:oleObj name="Equation" r:id="rId5" imgW="3263760" imgH="825480" progId="Equation.DSMT4">
                  <p:embed/>
                  <p:pic>
                    <p:nvPicPr>
                      <p:cNvPr id="4" name="Object 3">
                        <a:extLst>
                          <a:ext uri="{FF2B5EF4-FFF2-40B4-BE49-F238E27FC236}">
                            <a16:creationId xmlns:a16="http://schemas.microsoft.com/office/drawing/2014/main" id="{79CE7996-8E87-4091-AF1A-391636A8ABDF}"/>
                          </a:ext>
                        </a:extLst>
                      </p:cNvPr>
                      <p:cNvPicPr/>
                      <p:nvPr/>
                    </p:nvPicPr>
                    <p:blipFill>
                      <a:blip r:embed="rId6"/>
                      <a:stretch>
                        <a:fillRect/>
                      </a:stretch>
                    </p:blipFill>
                    <p:spPr>
                      <a:xfrm>
                        <a:off x="3643451" y="3485873"/>
                        <a:ext cx="3263900" cy="8255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F84FE04F-3E82-46D0-9B5E-24B04E70F8B8}"/>
              </a:ext>
            </a:extLst>
          </p:cNvPr>
          <p:cNvGraphicFramePr>
            <a:graphicFrameLocks noChangeAspect="1"/>
          </p:cNvGraphicFramePr>
          <p:nvPr>
            <p:extLst>
              <p:ext uri="{D42A27DB-BD31-4B8C-83A1-F6EECF244321}">
                <p14:modId xmlns:p14="http://schemas.microsoft.com/office/powerpoint/2010/main" val="3655840881"/>
              </p:ext>
            </p:extLst>
          </p:nvPr>
        </p:nvGraphicFramePr>
        <p:xfrm>
          <a:off x="3643451" y="4505319"/>
          <a:ext cx="2082800" cy="825500"/>
        </p:xfrm>
        <a:graphic>
          <a:graphicData uri="http://schemas.openxmlformats.org/presentationml/2006/ole">
            <mc:AlternateContent xmlns:mc="http://schemas.openxmlformats.org/markup-compatibility/2006">
              <mc:Choice xmlns:v="urn:schemas-microsoft-com:vml" Requires="v">
                <p:oleObj spid="_x0000_s18576" name="Equation" r:id="rId7" imgW="2082600" imgH="825480" progId="Equation.DSMT4">
                  <p:embed/>
                </p:oleObj>
              </mc:Choice>
              <mc:Fallback>
                <p:oleObj name="Equation" r:id="rId7" imgW="2082600" imgH="825480" progId="Equation.DSMT4">
                  <p:embed/>
                  <p:pic>
                    <p:nvPicPr>
                      <p:cNvPr id="5" name="Object 4">
                        <a:extLst>
                          <a:ext uri="{FF2B5EF4-FFF2-40B4-BE49-F238E27FC236}">
                            <a16:creationId xmlns:a16="http://schemas.microsoft.com/office/drawing/2014/main" id="{46CB3499-F455-4CA1-B925-85C09A49B694}"/>
                          </a:ext>
                        </a:extLst>
                      </p:cNvPr>
                      <p:cNvPicPr/>
                      <p:nvPr/>
                    </p:nvPicPr>
                    <p:blipFill>
                      <a:blip r:embed="rId8"/>
                      <a:stretch>
                        <a:fillRect/>
                      </a:stretch>
                    </p:blipFill>
                    <p:spPr>
                      <a:xfrm>
                        <a:off x="3643451" y="4505319"/>
                        <a:ext cx="2082800" cy="8255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062CD74-330B-40A3-BF69-6B093010F748}"/>
              </a:ext>
            </a:extLst>
          </p:cNvPr>
          <p:cNvGraphicFramePr>
            <a:graphicFrameLocks noChangeAspect="1"/>
          </p:cNvGraphicFramePr>
          <p:nvPr>
            <p:extLst>
              <p:ext uri="{D42A27DB-BD31-4B8C-83A1-F6EECF244321}">
                <p14:modId xmlns:p14="http://schemas.microsoft.com/office/powerpoint/2010/main" val="1369067020"/>
              </p:ext>
            </p:extLst>
          </p:nvPr>
        </p:nvGraphicFramePr>
        <p:xfrm>
          <a:off x="3643451" y="5567681"/>
          <a:ext cx="2374900" cy="774700"/>
        </p:xfrm>
        <a:graphic>
          <a:graphicData uri="http://schemas.openxmlformats.org/presentationml/2006/ole">
            <mc:AlternateContent xmlns:mc="http://schemas.openxmlformats.org/markup-compatibility/2006">
              <mc:Choice xmlns:v="urn:schemas-microsoft-com:vml" Requires="v">
                <p:oleObj spid="_x0000_s18577" name="Equation" r:id="rId9" imgW="2374560" imgH="774360" progId="Equation.DSMT4">
                  <p:embed/>
                </p:oleObj>
              </mc:Choice>
              <mc:Fallback>
                <p:oleObj name="Equation" r:id="rId9" imgW="2374560" imgH="774360" progId="Equation.DSMT4">
                  <p:embed/>
                  <p:pic>
                    <p:nvPicPr>
                      <p:cNvPr id="6" name="Object 5">
                        <a:extLst>
                          <a:ext uri="{FF2B5EF4-FFF2-40B4-BE49-F238E27FC236}">
                            <a16:creationId xmlns:a16="http://schemas.microsoft.com/office/drawing/2014/main" id="{F84FE04F-3E82-46D0-9B5E-24B04E70F8B8}"/>
                          </a:ext>
                        </a:extLst>
                      </p:cNvPr>
                      <p:cNvPicPr/>
                      <p:nvPr/>
                    </p:nvPicPr>
                    <p:blipFill>
                      <a:blip r:embed="rId10"/>
                      <a:stretch>
                        <a:fillRect/>
                      </a:stretch>
                    </p:blipFill>
                    <p:spPr>
                      <a:xfrm>
                        <a:off x="3643451" y="5567681"/>
                        <a:ext cx="2374900" cy="774700"/>
                      </a:xfrm>
                      <a:prstGeom prst="rect">
                        <a:avLst/>
                      </a:prstGeom>
                    </p:spPr>
                  </p:pic>
                </p:oleObj>
              </mc:Fallback>
            </mc:AlternateContent>
          </a:graphicData>
        </a:graphic>
      </p:graphicFrame>
    </p:spTree>
    <p:extLst>
      <p:ext uri="{BB962C8B-B14F-4D97-AF65-F5344CB8AC3E}">
        <p14:creationId xmlns:p14="http://schemas.microsoft.com/office/powerpoint/2010/main" val="91065913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37D8A-F376-4B83-9DA0-A9C4E0DDE3C2}"/>
              </a:ext>
            </a:extLst>
          </p:cNvPr>
          <p:cNvSpPr>
            <a:spLocks noGrp="1"/>
          </p:cNvSpPr>
          <p:nvPr>
            <p:ph type="title"/>
          </p:nvPr>
        </p:nvSpPr>
        <p:spPr/>
        <p:txBody>
          <a:bodyPr/>
          <a:lstStyle/>
          <a:p>
            <a:r>
              <a:rPr lang="en-US" sz="3200" b="1" dirty="0"/>
              <a:t>Example 4: </a:t>
            </a:r>
            <a:r>
              <a:rPr lang="en-US" sz="3200" dirty="0"/>
              <a:t>Adding and Subtracting Rational Expressions with Equal Denominators </a:t>
            </a:r>
            <a:r>
              <a:rPr lang="en-US" sz="1800" dirty="0"/>
              <a:t>(2 of 2)</a:t>
            </a:r>
          </a:p>
        </p:txBody>
      </p:sp>
      <p:sp>
        <p:nvSpPr>
          <p:cNvPr id="3" name="Content Placeholder 2">
            <a:extLst>
              <a:ext uri="{FF2B5EF4-FFF2-40B4-BE49-F238E27FC236}">
                <a16:creationId xmlns:a16="http://schemas.microsoft.com/office/drawing/2014/main" id="{02092E91-8871-48C7-B270-D4D13349179D}"/>
              </a:ext>
            </a:extLst>
          </p:cNvPr>
          <p:cNvSpPr>
            <a:spLocks noGrp="1"/>
          </p:cNvSpPr>
          <p:nvPr>
            <p:ph idx="1"/>
          </p:nvPr>
        </p:nvSpPr>
        <p:spPr/>
        <p:txBody>
          <a:bodyPr/>
          <a:lstStyle/>
          <a:p>
            <a:pPr>
              <a:lnSpc>
                <a:spcPct val="200000"/>
              </a:lnSpc>
            </a:pPr>
            <a:r>
              <a:rPr lang="en-US" dirty="0"/>
              <a:t>b)</a:t>
            </a:r>
          </a:p>
        </p:txBody>
      </p:sp>
      <p:graphicFrame>
        <p:nvGraphicFramePr>
          <p:cNvPr id="4" name="Object 3">
            <a:extLst>
              <a:ext uri="{FF2B5EF4-FFF2-40B4-BE49-F238E27FC236}">
                <a16:creationId xmlns:a16="http://schemas.microsoft.com/office/drawing/2014/main" id="{79CE7996-8E87-4091-AF1A-391636A8ABDF}"/>
              </a:ext>
            </a:extLst>
          </p:cNvPr>
          <p:cNvGraphicFramePr>
            <a:graphicFrameLocks noChangeAspect="1"/>
          </p:cNvGraphicFramePr>
          <p:nvPr>
            <p:extLst>
              <p:ext uri="{D42A27DB-BD31-4B8C-83A1-F6EECF244321}">
                <p14:modId xmlns:p14="http://schemas.microsoft.com/office/powerpoint/2010/main" val="734093612"/>
              </p:ext>
            </p:extLst>
          </p:nvPr>
        </p:nvGraphicFramePr>
        <p:xfrm>
          <a:off x="967756" y="1592263"/>
          <a:ext cx="3581400" cy="774700"/>
        </p:xfrm>
        <a:graphic>
          <a:graphicData uri="http://schemas.openxmlformats.org/presentationml/2006/ole">
            <mc:AlternateContent xmlns:mc="http://schemas.openxmlformats.org/markup-compatibility/2006">
              <mc:Choice xmlns:v="urn:schemas-microsoft-com:vml" Requires="v">
                <p:oleObj spid="_x0000_s19598" name="Equation" r:id="rId3" imgW="3581280" imgH="774360" progId="Equation.DSMT4">
                  <p:embed/>
                </p:oleObj>
              </mc:Choice>
              <mc:Fallback>
                <p:oleObj name="Equation" r:id="rId3" imgW="3581280" imgH="774360" progId="Equation.DSMT4">
                  <p:embed/>
                  <p:pic>
                    <p:nvPicPr>
                      <p:cNvPr id="4" name="Object 3">
                        <a:extLst>
                          <a:ext uri="{FF2B5EF4-FFF2-40B4-BE49-F238E27FC236}">
                            <a16:creationId xmlns:a16="http://schemas.microsoft.com/office/drawing/2014/main" id="{79CE7996-8E87-4091-AF1A-391636A8ABDF}"/>
                          </a:ext>
                        </a:extLst>
                      </p:cNvPr>
                      <p:cNvPicPr/>
                      <p:nvPr/>
                    </p:nvPicPr>
                    <p:blipFill>
                      <a:blip r:embed="rId4"/>
                      <a:stretch>
                        <a:fillRect/>
                      </a:stretch>
                    </p:blipFill>
                    <p:spPr>
                      <a:xfrm>
                        <a:off x="967756" y="1592263"/>
                        <a:ext cx="35814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46CB3499-F455-4CA1-B925-85C09A49B694}"/>
              </a:ext>
            </a:extLst>
          </p:cNvPr>
          <p:cNvGraphicFramePr>
            <a:graphicFrameLocks noChangeAspect="1"/>
          </p:cNvGraphicFramePr>
          <p:nvPr>
            <p:extLst>
              <p:ext uri="{D42A27DB-BD31-4B8C-83A1-F6EECF244321}">
                <p14:modId xmlns:p14="http://schemas.microsoft.com/office/powerpoint/2010/main" val="3319362985"/>
              </p:ext>
            </p:extLst>
          </p:nvPr>
        </p:nvGraphicFramePr>
        <p:xfrm>
          <a:off x="3367088" y="2684829"/>
          <a:ext cx="2654300" cy="774700"/>
        </p:xfrm>
        <a:graphic>
          <a:graphicData uri="http://schemas.openxmlformats.org/presentationml/2006/ole">
            <mc:AlternateContent xmlns:mc="http://schemas.openxmlformats.org/markup-compatibility/2006">
              <mc:Choice xmlns:v="urn:schemas-microsoft-com:vml" Requires="v">
                <p:oleObj spid="_x0000_s19599" name="Equation" r:id="rId5" imgW="2654280" imgH="774360" progId="Equation.DSMT4">
                  <p:embed/>
                </p:oleObj>
              </mc:Choice>
              <mc:Fallback>
                <p:oleObj name="Equation" r:id="rId5" imgW="2654280" imgH="774360" progId="Equation.DSMT4">
                  <p:embed/>
                  <p:pic>
                    <p:nvPicPr>
                      <p:cNvPr id="5" name="Object 4">
                        <a:extLst>
                          <a:ext uri="{FF2B5EF4-FFF2-40B4-BE49-F238E27FC236}">
                            <a16:creationId xmlns:a16="http://schemas.microsoft.com/office/drawing/2014/main" id="{46CB3499-F455-4CA1-B925-85C09A49B694}"/>
                          </a:ext>
                        </a:extLst>
                      </p:cNvPr>
                      <p:cNvPicPr/>
                      <p:nvPr/>
                    </p:nvPicPr>
                    <p:blipFill>
                      <a:blip r:embed="rId6"/>
                      <a:stretch>
                        <a:fillRect/>
                      </a:stretch>
                    </p:blipFill>
                    <p:spPr>
                      <a:xfrm>
                        <a:off x="3367088" y="2684829"/>
                        <a:ext cx="26543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F84FE04F-3E82-46D0-9B5E-24B04E70F8B8}"/>
              </a:ext>
            </a:extLst>
          </p:cNvPr>
          <p:cNvGraphicFramePr>
            <a:graphicFrameLocks noChangeAspect="1"/>
          </p:cNvGraphicFramePr>
          <p:nvPr>
            <p:extLst>
              <p:ext uri="{D42A27DB-BD31-4B8C-83A1-F6EECF244321}">
                <p14:modId xmlns:p14="http://schemas.microsoft.com/office/powerpoint/2010/main" val="3776836716"/>
              </p:ext>
            </p:extLst>
          </p:nvPr>
        </p:nvGraphicFramePr>
        <p:xfrm>
          <a:off x="3367088" y="3696391"/>
          <a:ext cx="1244600" cy="774700"/>
        </p:xfrm>
        <a:graphic>
          <a:graphicData uri="http://schemas.openxmlformats.org/presentationml/2006/ole">
            <mc:AlternateContent xmlns:mc="http://schemas.openxmlformats.org/markup-compatibility/2006">
              <mc:Choice xmlns:v="urn:schemas-microsoft-com:vml" Requires="v">
                <p:oleObj spid="_x0000_s19600" name="Equation" r:id="rId7" imgW="1244520" imgH="774360" progId="Equation.DSMT4">
                  <p:embed/>
                </p:oleObj>
              </mc:Choice>
              <mc:Fallback>
                <p:oleObj name="Equation" r:id="rId7" imgW="1244520" imgH="774360" progId="Equation.DSMT4">
                  <p:embed/>
                  <p:pic>
                    <p:nvPicPr>
                      <p:cNvPr id="6" name="Object 5">
                        <a:extLst>
                          <a:ext uri="{FF2B5EF4-FFF2-40B4-BE49-F238E27FC236}">
                            <a16:creationId xmlns:a16="http://schemas.microsoft.com/office/drawing/2014/main" id="{F84FE04F-3E82-46D0-9B5E-24B04E70F8B8}"/>
                          </a:ext>
                        </a:extLst>
                      </p:cNvPr>
                      <p:cNvPicPr/>
                      <p:nvPr/>
                    </p:nvPicPr>
                    <p:blipFill>
                      <a:blip r:embed="rId8"/>
                      <a:stretch>
                        <a:fillRect/>
                      </a:stretch>
                    </p:blipFill>
                    <p:spPr>
                      <a:xfrm>
                        <a:off x="3367088" y="3696391"/>
                        <a:ext cx="1244600" cy="774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9062CD74-330B-40A3-BF69-6B093010F748}"/>
              </a:ext>
            </a:extLst>
          </p:cNvPr>
          <p:cNvGraphicFramePr>
            <a:graphicFrameLocks noChangeAspect="1"/>
          </p:cNvGraphicFramePr>
          <p:nvPr>
            <p:extLst>
              <p:ext uri="{D42A27DB-BD31-4B8C-83A1-F6EECF244321}">
                <p14:modId xmlns:p14="http://schemas.microsoft.com/office/powerpoint/2010/main" val="3317960136"/>
              </p:ext>
            </p:extLst>
          </p:nvPr>
        </p:nvGraphicFramePr>
        <p:xfrm>
          <a:off x="3367088" y="4707953"/>
          <a:ext cx="1422400" cy="774700"/>
        </p:xfrm>
        <a:graphic>
          <a:graphicData uri="http://schemas.openxmlformats.org/presentationml/2006/ole">
            <mc:AlternateContent xmlns:mc="http://schemas.openxmlformats.org/markup-compatibility/2006">
              <mc:Choice xmlns:v="urn:schemas-microsoft-com:vml" Requires="v">
                <p:oleObj spid="_x0000_s19601" name="Equation" r:id="rId9" imgW="1422360" imgH="774360" progId="Equation.DSMT4">
                  <p:embed/>
                </p:oleObj>
              </mc:Choice>
              <mc:Fallback>
                <p:oleObj name="Equation" r:id="rId9" imgW="1422360" imgH="774360" progId="Equation.DSMT4">
                  <p:embed/>
                  <p:pic>
                    <p:nvPicPr>
                      <p:cNvPr id="7" name="Object 6">
                        <a:extLst>
                          <a:ext uri="{FF2B5EF4-FFF2-40B4-BE49-F238E27FC236}">
                            <a16:creationId xmlns:a16="http://schemas.microsoft.com/office/drawing/2014/main" id="{9062CD74-330B-40A3-BF69-6B093010F748}"/>
                          </a:ext>
                        </a:extLst>
                      </p:cNvPr>
                      <p:cNvPicPr/>
                      <p:nvPr/>
                    </p:nvPicPr>
                    <p:blipFill>
                      <a:blip r:embed="rId10"/>
                      <a:stretch>
                        <a:fillRect/>
                      </a:stretch>
                    </p:blipFill>
                    <p:spPr>
                      <a:xfrm>
                        <a:off x="3367088" y="4707953"/>
                        <a:ext cx="1422400" cy="774700"/>
                      </a:xfrm>
                      <a:prstGeom prst="rect">
                        <a:avLst/>
                      </a:prstGeom>
                    </p:spPr>
                  </p:pic>
                </p:oleObj>
              </mc:Fallback>
            </mc:AlternateContent>
          </a:graphicData>
        </a:graphic>
      </p:graphicFrame>
    </p:spTree>
    <p:extLst>
      <p:ext uri="{BB962C8B-B14F-4D97-AF65-F5344CB8AC3E}">
        <p14:creationId xmlns:p14="http://schemas.microsoft.com/office/powerpoint/2010/main" val="253074220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F81E8-EB72-49B9-89DE-F6AB6CAC7349}"/>
              </a:ext>
            </a:extLst>
          </p:cNvPr>
          <p:cNvSpPr>
            <a:spLocks noGrp="1"/>
          </p:cNvSpPr>
          <p:nvPr>
            <p:ph type="title"/>
          </p:nvPr>
        </p:nvSpPr>
        <p:spPr/>
        <p:txBody>
          <a:bodyPr/>
          <a:lstStyle/>
          <a:p>
            <a:r>
              <a:rPr lang="en-US" sz="2800" b="1" dirty="0"/>
              <a:t>Example 5:</a:t>
            </a:r>
            <a:r>
              <a:rPr lang="en-US" sz="2800" dirty="0"/>
              <a:t> Adding Rational Expressions Whose Denominators Are Additive Inverses of Each Other </a:t>
            </a:r>
            <a:r>
              <a:rPr lang="en-US" sz="1800" dirty="0"/>
              <a:t>(1 of 2)</a:t>
            </a:r>
            <a:endParaRPr lang="en-US" sz="2800" b="1" dirty="0"/>
          </a:p>
        </p:txBody>
      </p:sp>
      <p:sp>
        <p:nvSpPr>
          <p:cNvPr id="3" name="Content Placeholder 2">
            <a:extLst>
              <a:ext uri="{FF2B5EF4-FFF2-40B4-BE49-F238E27FC236}">
                <a16:creationId xmlns:a16="http://schemas.microsoft.com/office/drawing/2014/main" id="{E1484446-CA61-46A3-A822-1DD1317F019A}"/>
              </a:ext>
            </a:extLst>
          </p:cNvPr>
          <p:cNvSpPr>
            <a:spLocks noGrp="1"/>
          </p:cNvSpPr>
          <p:nvPr>
            <p:ph idx="1"/>
          </p:nvPr>
        </p:nvSpPr>
        <p:spPr/>
        <p:txBody>
          <a:bodyPr/>
          <a:lstStyle/>
          <a:p>
            <a:r>
              <a:rPr lang="en-US" dirty="0"/>
              <a:t>Perform the indicated operation and simplify the result. Leave your answer in factored form.</a:t>
            </a:r>
          </a:p>
          <a:p>
            <a:endParaRPr lang="en-US" sz="4000" dirty="0"/>
          </a:p>
          <a:p>
            <a:r>
              <a:rPr lang="en-US" dirty="0"/>
              <a:t>Notice that the denominators of the two rational expressions are different. However, the denominator of the second expression is the additive inverse of the denominator of the first. </a:t>
            </a:r>
          </a:p>
          <a:p>
            <a:r>
              <a:rPr lang="en-US" dirty="0"/>
              <a:t>That is,</a:t>
            </a:r>
          </a:p>
          <a:p>
            <a:pPr algn="ctr"/>
            <a:r>
              <a:rPr lang="en-US" dirty="0">
                <a:latin typeface="+mn-lt"/>
              </a:rPr>
              <a:t>1 – </a:t>
            </a:r>
            <a:r>
              <a:rPr lang="en-US" i="1" dirty="0">
                <a:latin typeface="+mn-lt"/>
              </a:rPr>
              <a:t>x</a:t>
            </a:r>
            <a:r>
              <a:rPr lang="en-US" dirty="0">
                <a:latin typeface="+mn-lt"/>
              </a:rPr>
              <a:t> = –</a:t>
            </a:r>
            <a:r>
              <a:rPr lang="en-US" i="1" dirty="0">
                <a:latin typeface="+mn-lt"/>
              </a:rPr>
              <a:t>x</a:t>
            </a:r>
            <a:r>
              <a:rPr lang="en-US" dirty="0">
                <a:latin typeface="+mn-lt"/>
              </a:rPr>
              <a:t> + 1 = –1</a:t>
            </a:r>
            <a:r>
              <a:rPr lang="en-US" dirty="0">
                <a:latin typeface="+mn-lt"/>
                <a:ea typeface="Cambria Math" panose="02040503050406030204" pitchFamily="18" charset="0"/>
              </a:rPr>
              <a:t>⋅</a:t>
            </a:r>
            <a:r>
              <a:rPr lang="en-US" dirty="0">
                <a:latin typeface="+mn-lt"/>
              </a:rPr>
              <a:t>(</a:t>
            </a:r>
            <a:r>
              <a:rPr lang="en-US" i="1" dirty="0">
                <a:latin typeface="+mn-lt"/>
              </a:rPr>
              <a:t>x</a:t>
            </a:r>
            <a:r>
              <a:rPr lang="en-US" dirty="0">
                <a:latin typeface="+mn-lt"/>
              </a:rPr>
              <a:t> – 1) = –(</a:t>
            </a:r>
            <a:r>
              <a:rPr lang="en-US" i="1" dirty="0">
                <a:latin typeface="+mn-lt"/>
              </a:rPr>
              <a:t>x</a:t>
            </a:r>
            <a:r>
              <a:rPr lang="en-US" dirty="0">
                <a:latin typeface="+mn-lt"/>
              </a:rPr>
              <a:t> – 1)  </a:t>
            </a:r>
          </a:p>
        </p:txBody>
      </p:sp>
      <p:graphicFrame>
        <p:nvGraphicFramePr>
          <p:cNvPr id="4" name="Object 3">
            <a:extLst>
              <a:ext uri="{FF2B5EF4-FFF2-40B4-BE49-F238E27FC236}">
                <a16:creationId xmlns:a16="http://schemas.microsoft.com/office/drawing/2014/main" id="{FB00E5D6-76A5-4A6A-BF24-15A47FB78E11}"/>
              </a:ext>
            </a:extLst>
          </p:cNvPr>
          <p:cNvGraphicFramePr>
            <a:graphicFrameLocks noChangeAspect="1"/>
          </p:cNvGraphicFramePr>
          <p:nvPr>
            <p:extLst>
              <p:ext uri="{D42A27DB-BD31-4B8C-83A1-F6EECF244321}">
                <p14:modId xmlns:p14="http://schemas.microsoft.com/office/powerpoint/2010/main" val="2677522826"/>
              </p:ext>
            </p:extLst>
          </p:nvPr>
        </p:nvGraphicFramePr>
        <p:xfrm>
          <a:off x="2952750" y="2370138"/>
          <a:ext cx="3238500" cy="774700"/>
        </p:xfrm>
        <a:graphic>
          <a:graphicData uri="http://schemas.openxmlformats.org/presentationml/2006/ole">
            <mc:AlternateContent xmlns:mc="http://schemas.openxmlformats.org/markup-compatibility/2006">
              <mc:Choice xmlns:v="urn:schemas-microsoft-com:vml" Requires="v">
                <p:oleObj spid="_x0000_s20514" name="Equation" r:id="rId3" imgW="3238200" imgH="774360" progId="Equation.DSMT4">
                  <p:embed/>
                </p:oleObj>
              </mc:Choice>
              <mc:Fallback>
                <p:oleObj name="Equation" r:id="rId3" imgW="3238200" imgH="774360" progId="Equation.DSMT4">
                  <p:embed/>
                  <p:pic>
                    <p:nvPicPr>
                      <p:cNvPr id="0" name=""/>
                      <p:cNvPicPr/>
                      <p:nvPr/>
                    </p:nvPicPr>
                    <p:blipFill>
                      <a:blip r:embed="rId4"/>
                      <a:stretch>
                        <a:fillRect/>
                      </a:stretch>
                    </p:blipFill>
                    <p:spPr>
                      <a:xfrm>
                        <a:off x="2952750" y="2370138"/>
                        <a:ext cx="3238500" cy="774700"/>
                      </a:xfrm>
                      <a:prstGeom prst="rect">
                        <a:avLst/>
                      </a:prstGeom>
                    </p:spPr>
                  </p:pic>
                </p:oleObj>
              </mc:Fallback>
            </mc:AlternateContent>
          </a:graphicData>
        </a:graphic>
      </p:graphicFrame>
    </p:spTree>
    <p:extLst>
      <p:ext uri="{BB962C8B-B14F-4D97-AF65-F5344CB8AC3E}">
        <p14:creationId xmlns:p14="http://schemas.microsoft.com/office/powerpoint/2010/main" val="109354812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F81E8-EB72-49B9-89DE-F6AB6CAC7349}"/>
              </a:ext>
            </a:extLst>
          </p:cNvPr>
          <p:cNvSpPr>
            <a:spLocks noGrp="1"/>
          </p:cNvSpPr>
          <p:nvPr>
            <p:ph type="title"/>
          </p:nvPr>
        </p:nvSpPr>
        <p:spPr/>
        <p:txBody>
          <a:bodyPr/>
          <a:lstStyle/>
          <a:p>
            <a:r>
              <a:rPr lang="en-US" sz="2800" b="1" dirty="0"/>
              <a:t>Example 5:</a:t>
            </a:r>
            <a:r>
              <a:rPr lang="en-US" sz="2800" dirty="0"/>
              <a:t> Adding Rational Expressions Whose Denominators Are Additive Inverses of Each Other </a:t>
            </a:r>
            <a:r>
              <a:rPr lang="en-US" sz="1800" dirty="0"/>
              <a:t>(1 of 2)</a:t>
            </a:r>
            <a:endParaRPr lang="en-US" sz="2800" b="1" dirty="0"/>
          </a:p>
        </p:txBody>
      </p:sp>
      <p:sp>
        <p:nvSpPr>
          <p:cNvPr id="3" name="Content Placeholder 2">
            <a:extLst>
              <a:ext uri="{FF2B5EF4-FFF2-40B4-BE49-F238E27FC236}">
                <a16:creationId xmlns:a16="http://schemas.microsoft.com/office/drawing/2014/main" id="{E1484446-CA61-46A3-A822-1DD1317F019A}"/>
              </a:ext>
            </a:extLst>
          </p:cNvPr>
          <p:cNvSpPr>
            <a:spLocks noGrp="1"/>
          </p:cNvSpPr>
          <p:nvPr>
            <p:ph idx="1"/>
          </p:nvPr>
        </p:nvSpPr>
        <p:spPr/>
        <p:txBody>
          <a:bodyPr/>
          <a:lstStyle/>
          <a:p>
            <a:r>
              <a:rPr lang="en-US" dirty="0"/>
              <a:t>Then</a:t>
            </a:r>
            <a:endParaRPr lang="en-US" dirty="0">
              <a:latin typeface="+mn-lt"/>
            </a:endParaRPr>
          </a:p>
        </p:txBody>
      </p:sp>
      <p:graphicFrame>
        <p:nvGraphicFramePr>
          <p:cNvPr id="4" name="Object 3">
            <a:extLst>
              <a:ext uri="{FF2B5EF4-FFF2-40B4-BE49-F238E27FC236}">
                <a16:creationId xmlns:a16="http://schemas.microsoft.com/office/drawing/2014/main" id="{FB00E5D6-76A5-4A6A-BF24-15A47FB78E11}"/>
              </a:ext>
            </a:extLst>
          </p:cNvPr>
          <p:cNvGraphicFramePr>
            <a:graphicFrameLocks noChangeAspect="1"/>
          </p:cNvGraphicFramePr>
          <p:nvPr>
            <p:extLst>
              <p:ext uri="{D42A27DB-BD31-4B8C-83A1-F6EECF244321}">
                <p14:modId xmlns:p14="http://schemas.microsoft.com/office/powerpoint/2010/main" val="3123744027"/>
              </p:ext>
            </p:extLst>
          </p:nvPr>
        </p:nvGraphicFramePr>
        <p:xfrm>
          <a:off x="1392238" y="2057400"/>
          <a:ext cx="1689100" cy="774700"/>
        </p:xfrm>
        <a:graphic>
          <a:graphicData uri="http://schemas.openxmlformats.org/presentationml/2006/ole">
            <mc:AlternateContent xmlns:mc="http://schemas.openxmlformats.org/markup-compatibility/2006">
              <mc:Choice xmlns:v="urn:schemas-microsoft-com:vml" Requires="v">
                <p:oleObj spid="_x0000_s21686" name="Equation" r:id="rId3" imgW="1688760" imgH="774360" progId="Equation.DSMT4">
                  <p:embed/>
                </p:oleObj>
              </mc:Choice>
              <mc:Fallback>
                <p:oleObj name="Equation" r:id="rId3" imgW="1688760" imgH="774360" progId="Equation.DSMT4">
                  <p:embed/>
                  <p:pic>
                    <p:nvPicPr>
                      <p:cNvPr id="4" name="Object 3">
                        <a:extLst>
                          <a:ext uri="{FF2B5EF4-FFF2-40B4-BE49-F238E27FC236}">
                            <a16:creationId xmlns:a16="http://schemas.microsoft.com/office/drawing/2014/main" id="{FB00E5D6-76A5-4A6A-BF24-15A47FB78E11}"/>
                          </a:ext>
                        </a:extLst>
                      </p:cNvPr>
                      <p:cNvPicPr/>
                      <p:nvPr/>
                    </p:nvPicPr>
                    <p:blipFill>
                      <a:blip r:embed="rId4"/>
                      <a:stretch>
                        <a:fillRect/>
                      </a:stretch>
                    </p:blipFill>
                    <p:spPr>
                      <a:xfrm>
                        <a:off x="1392238" y="2057400"/>
                        <a:ext cx="16891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68510CC6-7FD2-4D77-8B5A-FBA5BBB92B38}"/>
              </a:ext>
            </a:extLst>
          </p:cNvPr>
          <p:cNvGraphicFramePr>
            <a:graphicFrameLocks noChangeAspect="1"/>
          </p:cNvGraphicFramePr>
          <p:nvPr>
            <p:extLst>
              <p:ext uri="{D42A27DB-BD31-4B8C-83A1-F6EECF244321}">
                <p14:modId xmlns:p14="http://schemas.microsoft.com/office/powerpoint/2010/main" val="2420970491"/>
              </p:ext>
            </p:extLst>
          </p:nvPr>
        </p:nvGraphicFramePr>
        <p:xfrm>
          <a:off x="3298825" y="2057400"/>
          <a:ext cx="2425700" cy="850900"/>
        </p:xfrm>
        <a:graphic>
          <a:graphicData uri="http://schemas.openxmlformats.org/presentationml/2006/ole">
            <mc:AlternateContent xmlns:mc="http://schemas.openxmlformats.org/markup-compatibility/2006">
              <mc:Choice xmlns:v="urn:schemas-microsoft-com:vml" Requires="v">
                <p:oleObj spid="_x0000_s21687" name="Equation" r:id="rId5" imgW="2425680" imgH="850680" progId="Equation.DSMT4">
                  <p:embed/>
                </p:oleObj>
              </mc:Choice>
              <mc:Fallback>
                <p:oleObj name="Equation" r:id="rId5" imgW="2425680" imgH="850680" progId="Equation.DSMT4">
                  <p:embed/>
                  <p:pic>
                    <p:nvPicPr>
                      <p:cNvPr id="4" name="Object 3">
                        <a:extLst>
                          <a:ext uri="{FF2B5EF4-FFF2-40B4-BE49-F238E27FC236}">
                            <a16:creationId xmlns:a16="http://schemas.microsoft.com/office/drawing/2014/main" id="{FB00E5D6-76A5-4A6A-BF24-15A47FB78E11}"/>
                          </a:ext>
                        </a:extLst>
                      </p:cNvPr>
                      <p:cNvPicPr/>
                      <p:nvPr/>
                    </p:nvPicPr>
                    <p:blipFill>
                      <a:blip r:embed="rId6"/>
                      <a:stretch>
                        <a:fillRect/>
                      </a:stretch>
                    </p:blipFill>
                    <p:spPr>
                      <a:xfrm>
                        <a:off x="3298825" y="2057400"/>
                        <a:ext cx="2425700" cy="8509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D1178A12-C635-41EC-AC49-C8D5B8F345D3}"/>
              </a:ext>
            </a:extLst>
          </p:cNvPr>
          <p:cNvGraphicFramePr>
            <a:graphicFrameLocks noChangeAspect="1"/>
          </p:cNvGraphicFramePr>
          <p:nvPr>
            <p:extLst>
              <p:ext uri="{D42A27DB-BD31-4B8C-83A1-F6EECF244321}">
                <p14:modId xmlns:p14="http://schemas.microsoft.com/office/powerpoint/2010/main" val="570189239"/>
              </p:ext>
            </p:extLst>
          </p:nvPr>
        </p:nvGraphicFramePr>
        <p:xfrm>
          <a:off x="5959475" y="2057400"/>
          <a:ext cx="1968500" cy="774700"/>
        </p:xfrm>
        <a:graphic>
          <a:graphicData uri="http://schemas.openxmlformats.org/presentationml/2006/ole">
            <mc:AlternateContent xmlns:mc="http://schemas.openxmlformats.org/markup-compatibility/2006">
              <mc:Choice xmlns:v="urn:schemas-microsoft-com:vml" Requires="v">
                <p:oleObj spid="_x0000_s21688" name="Equation" r:id="rId7" imgW="1968480" imgH="774360" progId="Equation.DSMT4">
                  <p:embed/>
                </p:oleObj>
              </mc:Choice>
              <mc:Fallback>
                <p:oleObj name="Equation" r:id="rId7" imgW="1968480" imgH="774360" progId="Equation.DSMT4">
                  <p:embed/>
                  <p:pic>
                    <p:nvPicPr>
                      <p:cNvPr id="5" name="Object 4">
                        <a:extLst>
                          <a:ext uri="{FF2B5EF4-FFF2-40B4-BE49-F238E27FC236}">
                            <a16:creationId xmlns:a16="http://schemas.microsoft.com/office/drawing/2014/main" id="{68510CC6-7FD2-4D77-8B5A-FBA5BBB92B38}"/>
                          </a:ext>
                        </a:extLst>
                      </p:cNvPr>
                      <p:cNvPicPr/>
                      <p:nvPr/>
                    </p:nvPicPr>
                    <p:blipFill>
                      <a:blip r:embed="rId8"/>
                      <a:stretch>
                        <a:fillRect/>
                      </a:stretch>
                    </p:blipFill>
                    <p:spPr>
                      <a:xfrm>
                        <a:off x="5959475" y="2057400"/>
                        <a:ext cx="1968500" cy="774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A9D714A-D351-4E66-B517-291C6243A186}"/>
              </a:ext>
            </a:extLst>
          </p:cNvPr>
          <p:cNvGraphicFramePr>
            <a:graphicFrameLocks noChangeAspect="1"/>
          </p:cNvGraphicFramePr>
          <p:nvPr>
            <p:extLst>
              <p:ext uri="{D42A27DB-BD31-4B8C-83A1-F6EECF244321}">
                <p14:modId xmlns:p14="http://schemas.microsoft.com/office/powerpoint/2010/main" val="4115309384"/>
              </p:ext>
            </p:extLst>
          </p:nvPr>
        </p:nvGraphicFramePr>
        <p:xfrm>
          <a:off x="5946021" y="3711226"/>
          <a:ext cx="1041400" cy="774700"/>
        </p:xfrm>
        <a:graphic>
          <a:graphicData uri="http://schemas.openxmlformats.org/presentationml/2006/ole">
            <mc:AlternateContent xmlns:mc="http://schemas.openxmlformats.org/markup-compatibility/2006">
              <mc:Choice xmlns:v="urn:schemas-microsoft-com:vml" Requires="v">
                <p:oleObj spid="_x0000_s21689" name="Equation" r:id="rId9" imgW="1041120" imgH="774360" progId="Equation.DSMT4">
                  <p:embed/>
                </p:oleObj>
              </mc:Choice>
              <mc:Fallback>
                <p:oleObj name="Equation" r:id="rId9" imgW="1041120" imgH="774360" progId="Equation.DSMT4">
                  <p:embed/>
                  <p:pic>
                    <p:nvPicPr>
                      <p:cNvPr id="6" name="Object 5">
                        <a:extLst>
                          <a:ext uri="{FF2B5EF4-FFF2-40B4-BE49-F238E27FC236}">
                            <a16:creationId xmlns:a16="http://schemas.microsoft.com/office/drawing/2014/main" id="{D1178A12-C635-41EC-AC49-C8D5B8F345D3}"/>
                          </a:ext>
                        </a:extLst>
                      </p:cNvPr>
                      <p:cNvPicPr/>
                      <p:nvPr/>
                    </p:nvPicPr>
                    <p:blipFill>
                      <a:blip r:embed="rId10"/>
                      <a:stretch>
                        <a:fillRect/>
                      </a:stretch>
                    </p:blipFill>
                    <p:spPr>
                      <a:xfrm>
                        <a:off x="5946021" y="3711226"/>
                        <a:ext cx="1041400" cy="774700"/>
                      </a:xfrm>
                      <a:prstGeom prst="rect">
                        <a:avLst/>
                      </a:prstGeom>
                    </p:spPr>
                  </p:pic>
                </p:oleObj>
              </mc:Fallback>
            </mc:AlternateContent>
          </a:graphicData>
        </a:graphic>
      </p:graphicFrame>
      <p:grpSp>
        <p:nvGrpSpPr>
          <p:cNvPr id="13" name="Group 12">
            <a:extLst>
              <a:ext uri="{FF2B5EF4-FFF2-40B4-BE49-F238E27FC236}">
                <a16:creationId xmlns:a16="http://schemas.microsoft.com/office/drawing/2014/main" id="{AF57871A-9967-486D-9677-C52BB00766FD}"/>
              </a:ext>
            </a:extLst>
          </p:cNvPr>
          <p:cNvGrpSpPr/>
          <p:nvPr/>
        </p:nvGrpSpPr>
        <p:grpSpPr>
          <a:xfrm>
            <a:off x="2697369" y="2725205"/>
            <a:ext cx="2451100" cy="629832"/>
            <a:chOff x="2697369" y="2725205"/>
            <a:chExt cx="2451100" cy="629832"/>
          </a:xfrm>
        </p:grpSpPr>
        <p:sp>
          <p:nvSpPr>
            <p:cNvPr id="10" name="TextBox 9">
              <a:extLst>
                <a:ext uri="{FF2B5EF4-FFF2-40B4-BE49-F238E27FC236}">
                  <a16:creationId xmlns:a16="http://schemas.microsoft.com/office/drawing/2014/main" id="{ECBD8EEF-545D-4C05-9A9B-F5D9BA487304}"/>
                </a:ext>
              </a:extLst>
            </p:cNvPr>
            <p:cNvSpPr txBox="1"/>
            <p:nvPr/>
          </p:nvSpPr>
          <p:spPr>
            <a:xfrm>
              <a:off x="2697369" y="2954927"/>
              <a:ext cx="2451100" cy="400110"/>
            </a:xfrm>
            <a:prstGeom prst="rect">
              <a:avLst/>
            </a:prstGeom>
            <a:noFill/>
          </p:spPr>
          <p:txBody>
            <a:bodyPr wrap="square" rtlCol="0">
              <a:spAutoFit/>
            </a:bodyPr>
            <a:lstStyle/>
            <a:p>
              <a:r>
                <a:rPr lang="en-US" sz="2000" dirty="0">
                  <a:solidFill>
                    <a:srgbClr val="0B3081"/>
                  </a:solidFill>
                </a:rPr>
                <a:t>1 – </a:t>
              </a:r>
              <a:r>
                <a:rPr lang="en-US" sz="2000" i="1" dirty="0">
                  <a:solidFill>
                    <a:srgbClr val="0B3081"/>
                  </a:solidFill>
                </a:rPr>
                <a:t>x</a:t>
              </a:r>
              <a:r>
                <a:rPr lang="en-US" sz="2000" dirty="0">
                  <a:solidFill>
                    <a:srgbClr val="0B3081"/>
                  </a:solidFill>
                </a:rPr>
                <a:t> = – (</a:t>
              </a:r>
              <a:r>
                <a:rPr lang="en-US" sz="2000" i="1" dirty="0">
                  <a:solidFill>
                    <a:srgbClr val="0B3081"/>
                  </a:solidFill>
                </a:rPr>
                <a:t>x</a:t>
              </a:r>
              <a:r>
                <a:rPr lang="en-US" sz="2000" dirty="0">
                  <a:solidFill>
                    <a:srgbClr val="0B3081"/>
                  </a:solidFill>
                </a:rPr>
                <a:t> – 1)</a:t>
              </a:r>
            </a:p>
          </p:txBody>
        </p:sp>
        <p:cxnSp>
          <p:nvCxnSpPr>
            <p:cNvPr id="12" name="Straight Arrow Connector 11">
              <a:extLst>
                <a:ext uri="{FF2B5EF4-FFF2-40B4-BE49-F238E27FC236}">
                  <a16:creationId xmlns:a16="http://schemas.microsoft.com/office/drawing/2014/main" id="{616EEF23-26B0-41DE-920D-A0595E694E69}"/>
                </a:ext>
              </a:extLst>
            </p:cNvPr>
            <p:cNvCxnSpPr/>
            <p:nvPr/>
          </p:nvCxnSpPr>
          <p:spPr bwMode="auto">
            <a:xfrm flipV="1">
              <a:off x="3419061" y="2725205"/>
              <a:ext cx="0" cy="318486"/>
            </a:xfrm>
            <a:prstGeom prst="straightConnector1">
              <a:avLst/>
            </a:prstGeom>
            <a:solidFill>
              <a:schemeClr val="accent1"/>
            </a:solidFill>
            <a:ln w="19050" cap="flat" cmpd="sng" algn="ctr">
              <a:solidFill>
                <a:srgbClr val="0B308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6" name="Group 15">
            <a:extLst>
              <a:ext uri="{FF2B5EF4-FFF2-40B4-BE49-F238E27FC236}">
                <a16:creationId xmlns:a16="http://schemas.microsoft.com/office/drawing/2014/main" id="{15DCD6B6-B0B9-4DC1-8E2A-0EB5AFCD8E57}"/>
              </a:ext>
            </a:extLst>
          </p:cNvPr>
          <p:cNvGrpSpPr/>
          <p:nvPr/>
        </p:nvGrpSpPr>
        <p:grpSpPr>
          <a:xfrm>
            <a:off x="5622234" y="2720898"/>
            <a:ext cx="939800" cy="766062"/>
            <a:chOff x="5552661" y="2899800"/>
            <a:chExt cx="939800" cy="766062"/>
          </a:xfrm>
        </p:grpSpPr>
        <p:graphicFrame>
          <p:nvGraphicFramePr>
            <p:cNvPr id="14" name="Object 13">
              <a:extLst>
                <a:ext uri="{FF2B5EF4-FFF2-40B4-BE49-F238E27FC236}">
                  <a16:creationId xmlns:a16="http://schemas.microsoft.com/office/drawing/2014/main" id="{D26F9765-D109-4B6F-8401-C935A641111F}"/>
                </a:ext>
              </a:extLst>
            </p:cNvPr>
            <p:cNvGraphicFramePr>
              <a:graphicFrameLocks noChangeAspect="1"/>
            </p:cNvGraphicFramePr>
            <p:nvPr>
              <p:extLst>
                <p:ext uri="{D42A27DB-BD31-4B8C-83A1-F6EECF244321}">
                  <p14:modId xmlns:p14="http://schemas.microsoft.com/office/powerpoint/2010/main" val="1783229336"/>
                </p:ext>
              </p:extLst>
            </p:nvPr>
          </p:nvGraphicFramePr>
          <p:xfrm>
            <a:off x="5552661" y="3068962"/>
            <a:ext cx="939800" cy="596900"/>
          </p:xfrm>
          <a:graphic>
            <a:graphicData uri="http://schemas.openxmlformats.org/presentationml/2006/ole">
              <mc:AlternateContent xmlns:mc="http://schemas.openxmlformats.org/markup-compatibility/2006">
                <mc:Choice xmlns:v="urn:schemas-microsoft-com:vml" Requires="v">
                  <p:oleObj spid="_x0000_s21690" name="Equation" r:id="rId11" imgW="939600" imgH="596880" progId="Equation.DSMT4">
                    <p:embed/>
                  </p:oleObj>
                </mc:Choice>
                <mc:Fallback>
                  <p:oleObj name="Equation" r:id="rId11" imgW="939600" imgH="596880" progId="Equation.DSMT4">
                    <p:embed/>
                    <p:pic>
                      <p:nvPicPr>
                        <p:cNvPr id="0" name=""/>
                        <p:cNvPicPr/>
                        <p:nvPr/>
                      </p:nvPicPr>
                      <p:blipFill>
                        <a:blip r:embed="rId12"/>
                        <a:stretch>
                          <a:fillRect/>
                        </a:stretch>
                      </p:blipFill>
                      <p:spPr>
                        <a:xfrm>
                          <a:off x="5552661" y="3068962"/>
                          <a:ext cx="939800" cy="596900"/>
                        </a:xfrm>
                        <a:prstGeom prst="rect">
                          <a:avLst/>
                        </a:prstGeom>
                      </p:spPr>
                    </p:pic>
                  </p:oleObj>
                </mc:Fallback>
              </mc:AlternateContent>
            </a:graphicData>
          </a:graphic>
        </p:graphicFrame>
        <p:cxnSp>
          <p:nvCxnSpPr>
            <p:cNvPr id="15" name="Straight Arrow Connector 14">
              <a:extLst>
                <a:ext uri="{FF2B5EF4-FFF2-40B4-BE49-F238E27FC236}">
                  <a16:creationId xmlns:a16="http://schemas.microsoft.com/office/drawing/2014/main" id="{40112179-7B47-48B5-A3C1-2F38DA8BF760}"/>
                </a:ext>
              </a:extLst>
            </p:cNvPr>
            <p:cNvCxnSpPr/>
            <p:nvPr/>
          </p:nvCxnSpPr>
          <p:spPr bwMode="auto">
            <a:xfrm flipV="1">
              <a:off x="6002683" y="2899800"/>
              <a:ext cx="0" cy="318486"/>
            </a:xfrm>
            <a:prstGeom prst="straightConnector1">
              <a:avLst/>
            </a:prstGeom>
            <a:solidFill>
              <a:schemeClr val="accent1"/>
            </a:solidFill>
            <a:ln w="19050" cap="flat" cmpd="sng" algn="ctr">
              <a:solidFill>
                <a:srgbClr val="0B3081"/>
              </a:solidFill>
              <a:prstDash val="solid"/>
              <a:round/>
              <a:headEnd type="none" w="med" len="med"/>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45001321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par>
                                <p:cTn id="16" presetID="10" presetClass="entr" presetSubtype="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DBA56F0A-17DB-4076-AE8C-D8903C61F4DB}"/>
              </a:ext>
            </a:extLst>
          </p:cNvPr>
          <p:cNvSpPr/>
          <p:nvPr/>
        </p:nvSpPr>
        <p:spPr bwMode="auto">
          <a:xfrm>
            <a:off x="419100" y="1339259"/>
            <a:ext cx="8382000" cy="3192983"/>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2" name="Title 1">
            <a:extLst>
              <a:ext uri="{FF2B5EF4-FFF2-40B4-BE49-F238E27FC236}">
                <a16:creationId xmlns:a16="http://schemas.microsoft.com/office/drawing/2014/main" id="{BD7515E0-73DF-4EA2-9DF9-F50A607064CE}"/>
              </a:ext>
            </a:extLst>
          </p:cNvPr>
          <p:cNvSpPr>
            <a:spLocks noGrp="1"/>
          </p:cNvSpPr>
          <p:nvPr>
            <p:ph type="title"/>
          </p:nvPr>
        </p:nvSpPr>
        <p:spPr/>
        <p:txBody>
          <a:bodyPr/>
          <a:lstStyle/>
          <a:p>
            <a:r>
              <a:rPr lang="en-US" dirty="0"/>
              <a:t>Add and Subtract Rational Expressions with Unequal Denominators</a:t>
            </a:r>
          </a:p>
        </p:txBody>
      </p:sp>
      <p:sp>
        <p:nvSpPr>
          <p:cNvPr id="3" name="Content Placeholder 2">
            <a:extLst>
              <a:ext uri="{FF2B5EF4-FFF2-40B4-BE49-F238E27FC236}">
                <a16:creationId xmlns:a16="http://schemas.microsoft.com/office/drawing/2014/main" id="{895EF88F-F928-4DC2-8301-108E8BA50F1E}"/>
              </a:ext>
            </a:extLst>
          </p:cNvPr>
          <p:cNvSpPr>
            <a:spLocks noGrp="1"/>
          </p:cNvSpPr>
          <p:nvPr>
            <p:ph idx="1"/>
          </p:nvPr>
        </p:nvSpPr>
        <p:spPr>
          <a:xfrm>
            <a:off x="723900" y="1524000"/>
            <a:ext cx="7962901" cy="4687670"/>
          </a:xfrm>
        </p:spPr>
        <p:txBody>
          <a:bodyPr/>
          <a:lstStyle/>
          <a:p>
            <a:r>
              <a:rPr lang="en-US" dirty="0"/>
              <a:t>If                 are two rational expressions, then</a:t>
            </a:r>
          </a:p>
        </p:txBody>
      </p:sp>
      <p:graphicFrame>
        <p:nvGraphicFramePr>
          <p:cNvPr id="4" name="Object 3">
            <a:extLst>
              <a:ext uri="{FF2B5EF4-FFF2-40B4-BE49-F238E27FC236}">
                <a16:creationId xmlns:a16="http://schemas.microsoft.com/office/drawing/2014/main" id="{205FD2A5-6635-4776-8657-253A72F226A5}"/>
              </a:ext>
            </a:extLst>
          </p:cNvPr>
          <p:cNvGraphicFramePr>
            <a:graphicFrameLocks noChangeAspect="1"/>
          </p:cNvGraphicFramePr>
          <p:nvPr>
            <p:extLst>
              <p:ext uri="{D42A27DB-BD31-4B8C-83A1-F6EECF244321}">
                <p14:modId xmlns:p14="http://schemas.microsoft.com/office/powerpoint/2010/main" val="1051800027"/>
              </p:ext>
            </p:extLst>
          </p:nvPr>
        </p:nvGraphicFramePr>
        <p:xfrm>
          <a:off x="1143000" y="1365250"/>
          <a:ext cx="1447800" cy="774700"/>
        </p:xfrm>
        <a:graphic>
          <a:graphicData uri="http://schemas.openxmlformats.org/presentationml/2006/ole">
            <mc:AlternateContent xmlns:mc="http://schemas.openxmlformats.org/markup-compatibility/2006">
              <mc:Choice xmlns:v="urn:schemas-microsoft-com:vml" Requires="v">
                <p:oleObj spid="_x0000_s22626" name="Equation" r:id="rId3" imgW="1447560" imgH="774360" progId="Equation.DSMT4">
                  <p:embed/>
                </p:oleObj>
              </mc:Choice>
              <mc:Fallback>
                <p:oleObj name="Equation" r:id="rId3" imgW="1447560" imgH="774360" progId="Equation.DSMT4">
                  <p:embed/>
                  <p:pic>
                    <p:nvPicPr>
                      <p:cNvPr id="4" name="Object 3">
                        <a:extLst>
                          <a:ext uri="{FF2B5EF4-FFF2-40B4-BE49-F238E27FC236}">
                            <a16:creationId xmlns:a16="http://schemas.microsoft.com/office/drawing/2014/main" id="{205FD2A5-6635-4776-8657-253A72F226A5}"/>
                          </a:ext>
                        </a:extLst>
                      </p:cNvPr>
                      <p:cNvPicPr/>
                      <p:nvPr/>
                    </p:nvPicPr>
                    <p:blipFill>
                      <a:blip r:embed="rId4"/>
                      <a:stretch>
                        <a:fillRect/>
                      </a:stretch>
                    </p:blipFill>
                    <p:spPr>
                      <a:xfrm>
                        <a:off x="1143000" y="1365250"/>
                        <a:ext cx="1447800" cy="774700"/>
                      </a:xfrm>
                      <a:prstGeom prst="rect">
                        <a:avLst/>
                      </a:prstGeom>
                      <a:ln w="38100">
                        <a:noFill/>
                      </a:ln>
                    </p:spPr>
                  </p:pic>
                </p:oleObj>
              </mc:Fallback>
            </mc:AlternateContent>
          </a:graphicData>
        </a:graphic>
      </p:graphicFrame>
      <p:graphicFrame>
        <p:nvGraphicFramePr>
          <p:cNvPr id="5" name="Object 4">
            <a:extLst>
              <a:ext uri="{FF2B5EF4-FFF2-40B4-BE49-F238E27FC236}">
                <a16:creationId xmlns:a16="http://schemas.microsoft.com/office/drawing/2014/main" id="{A83D2A2F-9229-46F5-A21B-10DC2510CA0A}"/>
              </a:ext>
            </a:extLst>
          </p:cNvPr>
          <p:cNvGraphicFramePr>
            <a:graphicFrameLocks noChangeAspect="1"/>
          </p:cNvGraphicFramePr>
          <p:nvPr>
            <p:extLst>
              <p:ext uri="{D42A27DB-BD31-4B8C-83A1-F6EECF244321}">
                <p14:modId xmlns:p14="http://schemas.microsoft.com/office/powerpoint/2010/main" val="3132900526"/>
              </p:ext>
            </p:extLst>
          </p:nvPr>
        </p:nvGraphicFramePr>
        <p:xfrm>
          <a:off x="1358900" y="2324100"/>
          <a:ext cx="6502400" cy="774700"/>
        </p:xfrm>
        <a:graphic>
          <a:graphicData uri="http://schemas.openxmlformats.org/presentationml/2006/ole">
            <mc:AlternateContent xmlns:mc="http://schemas.openxmlformats.org/markup-compatibility/2006">
              <mc:Choice xmlns:v="urn:schemas-microsoft-com:vml" Requires="v">
                <p:oleObj spid="_x0000_s22627" name="Equation" r:id="rId5" imgW="6502320" imgH="774360" progId="Equation.DSMT4">
                  <p:embed/>
                </p:oleObj>
              </mc:Choice>
              <mc:Fallback>
                <p:oleObj name="Equation" r:id="rId5" imgW="6502320" imgH="774360" progId="Equation.DSMT4">
                  <p:embed/>
                  <p:pic>
                    <p:nvPicPr>
                      <p:cNvPr id="5" name="Object 4">
                        <a:extLst>
                          <a:ext uri="{FF2B5EF4-FFF2-40B4-BE49-F238E27FC236}">
                            <a16:creationId xmlns:a16="http://schemas.microsoft.com/office/drawing/2014/main" id="{A83D2A2F-9229-46F5-A21B-10DC2510CA0A}"/>
                          </a:ext>
                        </a:extLst>
                      </p:cNvPr>
                      <p:cNvPicPr/>
                      <p:nvPr/>
                    </p:nvPicPr>
                    <p:blipFill>
                      <a:blip r:embed="rId6"/>
                      <a:stretch>
                        <a:fillRect/>
                      </a:stretch>
                    </p:blipFill>
                    <p:spPr>
                      <a:xfrm>
                        <a:off x="1358900" y="2324100"/>
                        <a:ext cx="6502400" cy="774700"/>
                      </a:xfrm>
                      <a:prstGeom prst="rect">
                        <a:avLst/>
                      </a:prstGeom>
                      <a:ln w="38100">
                        <a:noFill/>
                      </a:ln>
                    </p:spPr>
                  </p:pic>
                </p:oleObj>
              </mc:Fallback>
            </mc:AlternateContent>
          </a:graphicData>
        </a:graphic>
      </p:graphicFrame>
      <p:graphicFrame>
        <p:nvGraphicFramePr>
          <p:cNvPr id="8" name="Object 7">
            <a:extLst>
              <a:ext uri="{FF2B5EF4-FFF2-40B4-BE49-F238E27FC236}">
                <a16:creationId xmlns:a16="http://schemas.microsoft.com/office/drawing/2014/main" id="{88768B3E-72A9-4F6D-9535-C534A030E054}"/>
              </a:ext>
            </a:extLst>
          </p:cNvPr>
          <p:cNvGraphicFramePr>
            <a:graphicFrameLocks noChangeAspect="1"/>
          </p:cNvGraphicFramePr>
          <p:nvPr>
            <p:extLst>
              <p:ext uri="{D42A27DB-BD31-4B8C-83A1-F6EECF244321}">
                <p14:modId xmlns:p14="http://schemas.microsoft.com/office/powerpoint/2010/main" val="2585968278"/>
              </p:ext>
            </p:extLst>
          </p:nvPr>
        </p:nvGraphicFramePr>
        <p:xfrm>
          <a:off x="1320800" y="3371851"/>
          <a:ext cx="6502400" cy="774700"/>
        </p:xfrm>
        <a:graphic>
          <a:graphicData uri="http://schemas.openxmlformats.org/presentationml/2006/ole">
            <mc:AlternateContent xmlns:mc="http://schemas.openxmlformats.org/markup-compatibility/2006">
              <mc:Choice xmlns:v="urn:schemas-microsoft-com:vml" Requires="v">
                <p:oleObj spid="_x0000_s22628" name="Equation" r:id="rId7" imgW="6502320" imgH="774360" progId="Equation.DSMT4">
                  <p:embed/>
                </p:oleObj>
              </mc:Choice>
              <mc:Fallback>
                <p:oleObj name="Equation" r:id="rId7" imgW="6502320" imgH="774360" progId="Equation.DSMT4">
                  <p:embed/>
                  <p:pic>
                    <p:nvPicPr>
                      <p:cNvPr id="5" name="Object 4">
                        <a:extLst>
                          <a:ext uri="{FF2B5EF4-FFF2-40B4-BE49-F238E27FC236}">
                            <a16:creationId xmlns:a16="http://schemas.microsoft.com/office/drawing/2014/main" id="{A83D2A2F-9229-46F5-A21B-10DC2510CA0A}"/>
                          </a:ext>
                        </a:extLst>
                      </p:cNvPr>
                      <p:cNvPicPr/>
                      <p:nvPr/>
                    </p:nvPicPr>
                    <p:blipFill>
                      <a:blip r:embed="rId8"/>
                      <a:stretch>
                        <a:fillRect/>
                      </a:stretch>
                    </p:blipFill>
                    <p:spPr>
                      <a:xfrm>
                        <a:off x="1320800" y="3371851"/>
                        <a:ext cx="6502400" cy="774700"/>
                      </a:xfrm>
                      <a:prstGeom prst="rect">
                        <a:avLst/>
                      </a:prstGeom>
                      <a:ln w="38100">
                        <a:noFill/>
                      </a:ln>
                    </p:spPr>
                  </p:pic>
                </p:oleObj>
              </mc:Fallback>
            </mc:AlternateContent>
          </a:graphicData>
        </a:graphic>
      </p:graphicFrame>
    </p:spTree>
    <p:extLst>
      <p:ext uri="{BB962C8B-B14F-4D97-AF65-F5344CB8AC3E}">
        <p14:creationId xmlns:p14="http://schemas.microsoft.com/office/powerpoint/2010/main" val="1713978684"/>
      </p:ext>
    </p:extLst>
  </p:cSld>
  <p:clrMapOvr>
    <a:masterClrMapping/>
  </p:clrMapOvr>
  <p:transition>
    <p:pull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55F1C-5ADD-43F9-A0CD-4074D62BAFC7}"/>
              </a:ext>
            </a:extLst>
          </p:cNvPr>
          <p:cNvSpPr>
            <a:spLocks noGrp="1"/>
          </p:cNvSpPr>
          <p:nvPr>
            <p:ph type="title"/>
          </p:nvPr>
        </p:nvSpPr>
        <p:spPr/>
        <p:txBody>
          <a:bodyPr/>
          <a:lstStyle/>
          <a:p>
            <a:r>
              <a:rPr lang="en-US" sz="3200" b="1" dirty="0"/>
              <a:t>Example 6:</a:t>
            </a:r>
            <a:r>
              <a:rPr lang="en-US" sz="3200" dirty="0"/>
              <a:t> Adding and Subtracting Rational Expressions with Unequal Denominators </a:t>
            </a:r>
            <a:r>
              <a:rPr lang="en-US" sz="1800" dirty="0"/>
              <a:t>(1 of 2)</a:t>
            </a:r>
          </a:p>
        </p:txBody>
      </p:sp>
      <p:sp>
        <p:nvSpPr>
          <p:cNvPr id="3" name="Content Placeholder 2">
            <a:extLst>
              <a:ext uri="{FF2B5EF4-FFF2-40B4-BE49-F238E27FC236}">
                <a16:creationId xmlns:a16="http://schemas.microsoft.com/office/drawing/2014/main" id="{B67F6EC0-C765-47BD-8244-95FF91822E7E}"/>
              </a:ext>
            </a:extLst>
          </p:cNvPr>
          <p:cNvSpPr>
            <a:spLocks noGrp="1"/>
          </p:cNvSpPr>
          <p:nvPr>
            <p:ph idx="1"/>
          </p:nvPr>
        </p:nvSpPr>
        <p:spPr/>
        <p:txBody>
          <a:bodyPr/>
          <a:lstStyle/>
          <a:p>
            <a:r>
              <a:rPr lang="en-US" dirty="0"/>
              <a:t>Perform the indicated operation and simplify the result. Leave your answer in factored form.</a:t>
            </a:r>
          </a:p>
          <a:p>
            <a:pPr>
              <a:lnSpc>
                <a:spcPct val="150000"/>
              </a:lnSpc>
            </a:pPr>
            <a:r>
              <a:rPr lang="en-US" dirty="0"/>
              <a:t>a)</a:t>
            </a:r>
          </a:p>
        </p:txBody>
      </p:sp>
      <p:graphicFrame>
        <p:nvGraphicFramePr>
          <p:cNvPr id="4" name="Object 3">
            <a:extLst>
              <a:ext uri="{FF2B5EF4-FFF2-40B4-BE49-F238E27FC236}">
                <a16:creationId xmlns:a16="http://schemas.microsoft.com/office/drawing/2014/main" id="{D716C647-5052-4EB3-B773-810FE91779FE}"/>
              </a:ext>
            </a:extLst>
          </p:cNvPr>
          <p:cNvGraphicFramePr>
            <a:graphicFrameLocks noChangeAspect="1"/>
          </p:cNvGraphicFramePr>
          <p:nvPr>
            <p:extLst>
              <p:ext uri="{D42A27DB-BD31-4B8C-83A1-F6EECF244321}">
                <p14:modId xmlns:p14="http://schemas.microsoft.com/office/powerpoint/2010/main" val="4051951840"/>
              </p:ext>
            </p:extLst>
          </p:nvPr>
        </p:nvGraphicFramePr>
        <p:xfrm>
          <a:off x="907704" y="2376488"/>
          <a:ext cx="3771900" cy="774700"/>
        </p:xfrm>
        <a:graphic>
          <a:graphicData uri="http://schemas.openxmlformats.org/presentationml/2006/ole">
            <mc:AlternateContent xmlns:mc="http://schemas.openxmlformats.org/markup-compatibility/2006">
              <mc:Choice xmlns:v="urn:schemas-microsoft-com:vml" Requires="v">
                <p:oleObj spid="_x0000_s23734" name="Equation" r:id="rId3" imgW="3771720" imgH="774360" progId="Equation.DSMT4">
                  <p:embed/>
                </p:oleObj>
              </mc:Choice>
              <mc:Fallback>
                <p:oleObj name="Equation" r:id="rId3" imgW="3771720" imgH="774360" progId="Equation.DSMT4">
                  <p:embed/>
                  <p:pic>
                    <p:nvPicPr>
                      <p:cNvPr id="0" name=""/>
                      <p:cNvPicPr/>
                      <p:nvPr/>
                    </p:nvPicPr>
                    <p:blipFill>
                      <a:blip r:embed="rId4"/>
                      <a:stretch>
                        <a:fillRect/>
                      </a:stretch>
                    </p:blipFill>
                    <p:spPr>
                      <a:xfrm>
                        <a:off x="907704" y="2376488"/>
                        <a:ext cx="3771900" cy="774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8844FF19-549E-4336-AE6F-A056D96C78ED}"/>
              </a:ext>
            </a:extLst>
          </p:cNvPr>
          <p:cNvGraphicFramePr>
            <a:graphicFrameLocks noChangeAspect="1"/>
          </p:cNvGraphicFramePr>
          <p:nvPr>
            <p:extLst>
              <p:ext uri="{D42A27DB-BD31-4B8C-83A1-F6EECF244321}">
                <p14:modId xmlns:p14="http://schemas.microsoft.com/office/powerpoint/2010/main" val="473524335"/>
              </p:ext>
            </p:extLst>
          </p:nvPr>
        </p:nvGraphicFramePr>
        <p:xfrm>
          <a:off x="1046646" y="3282777"/>
          <a:ext cx="3975101" cy="774700"/>
        </p:xfrm>
        <a:graphic>
          <a:graphicData uri="http://schemas.openxmlformats.org/presentationml/2006/ole">
            <mc:AlternateContent xmlns:mc="http://schemas.openxmlformats.org/markup-compatibility/2006">
              <mc:Choice xmlns:v="urn:schemas-microsoft-com:vml" Requires="v">
                <p:oleObj spid="_x0000_s23735" name="Equation" r:id="rId5" imgW="3974760" imgH="774360" progId="Equation.DSMT4">
                  <p:embed/>
                </p:oleObj>
              </mc:Choice>
              <mc:Fallback>
                <p:oleObj name="Equation" r:id="rId5" imgW="3974760" imgH="774360" progId="Equation.DSMT4">
                  <p:embed/>
                  <p:pic>
                    <p:nvPicPr>
                      <p:cNvPr id="4" name="Object 3">
                        <a:extLst>
                          <a:ext uri="{FF2B5EF4-FFF2-40B4-BE49-F238E27FC236}">
                            <a16:creationId xmlns:a16="http://schemas.microsoft.com/office/drawing/2014/main" id="{D716C647-5052-4EB3-B773-810FE91779FE}"/>
                          </a:ext>
                        </a:extLst>
                      </p:cNvPr>
                      <p:cNvPicPr/>
                      <p:nvPr/>
                    </p:nvPicPr>
                    <p:blipFill>
                      <a:blip r:embed="rId6"/>
                      <a:stretch>
                        <a:fillRect/>
                      </a:stretch>
                    </p:blipFill>
                    <p:spPr>
                      <a:xfrm>
                        <a:off x="1046646" y="3282777"/>
                        <a:ext cx="3975101" cy="774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733F1E0-A82A-4DE8-9390-15D14220B006}"/>
              </a:ext>
            </a:extLst>
          </p:cNvPr>
          <p:cNvGraphicFramePr>
            <a:graphicFrameLocks noChangeAspect="1"/>
          </p:cNvGraphicFramePr>
          <p:nvPr>
            <p:extLst>
              <p:ext uri="{D42A27DB-BD31-4B8C-83A1-F6EECF244321}">
                <p14:modId xmlns:p14="http://schemas.microsoft.com/office/powerpoint/2010/main" val="592211406"/>
              </p:ext>
            </p:extLst>
          </p:nvPr>
        </p:nvGraphicFramePr>
        <p:xfrm>
          <a:off x="1046646" y="4256256"/>
          <a:ext cx="3276600" cy="850900"/>
        </p:xfrm>
        <a:graphic>
          <a:graphicData uri="http://schemas.openxmlformats.org/presentationml/2006/ole">
            <mc:AlternateContent xmlns:mc="http://schemas.openxmlformats.org/markup-compatibility/2006">
              <mc:Choice xmlns:v="urn:schemas-microsoft-com:vml" Requires="v">
                <p:oleObj spid="_x0000_s23736" name="Equation" r:id="rId7" imgW="3276360" imgH="850680" progId="Equation.DSMT4">
                  <p:embed/>
                </p:oleObj>
              </mc:Choice>
              <mc:Fallback>
                <p:oleObj name="Equation" r:id="rId7" imgW="3276360" imgH="850680" progId="Equation.DSMT4">
                  <p:embed/>
                  <p:pic>
                    <p:nvPicPr>
                      <p:cNvPr id="5" name="Object 4">
                        <a:extLst>
                          <a:ext uri="{FF2B5EF4-FFF2-40B4-BE49-F238E27FC236}">
                            <a16:creationId xmlns:a16="http://schemas.microsoft.com/office/drawing/2014/main" id="{8844FF19-549E-4336-AE6F-A056D96C78ED}"/>
                          </a:ext>
                        </a:extLst>
                      </p:cNvPr>
                      <p:cNvPicPr/>
                      <p:nvPr/>
                    </p:nvPicPr>
                    <p:blipFill>
                      <a:blip r:embed="rId8"/>
                      <a:stretch>
                        <a:fillRect/>
                      </a:stretch>
                    </p:blipFill>
                    <p:spPr>
                      <a:xfrm>
                        <a:off x="1046646" y="4256256"/>
                        <a:ext cx="3276600" cy="8509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78B63B7E-7A80-4C2A-B3D4-1520A65D2AC5}"/>
              </a:ext>
            </a:extLst>
          </p:cNvPr>
          <p:cNvGraphicFramePr>
            <a:graphicFrameLocks noChangeAspect="1"/>
          </p:cNvGraphicFramePr>
          <p:nvPr>
            <p:extLst>
              <p:ext uri="{D42A27DB-BD31-4B8C-83A1-F6EECF244321}">
                <p14:modId xmlns:p14="http://schemas.microsoft.com/office/powerpoint/2010/main" val="3654505601"/>
              </p:ext>
            </p:extLst>
          </p:nvPr>
        </p:nvGraphicFramePr>
        <p:xfrm>
          <a:off x="1046646" y="5169691"/>
          <a:ext cx="3073400" cy="901700"/>
        </p:xfrm>
        <a:graphic>
          <a:graphicData uri="http://schemas.openxmlformats.org/presentationml/2006/ole">
            <mc:AlternateContent xmlns:mc="http://schemas.openxmlformats.org/markup-compatibility/2006">
              <mc:Choice xmlns:v="urn:schemas-microsoft-com:vml" Requires="v">
                <p:oleObj spid="_x0000_s23737" name="Equation" r:id="rId9" imgW="3073320" imgH="901440" progId="Equation.DSMT4">
                  <p:embed/>
                </p:oleObj>
              </mc:Choice>
              <mc:Fallback>
                <p:oleObj name="Equation" r:id="rId9" imgW="3073320" imgH="901440" progId="Equation.DSMT4">
                  <p:embed/>
                  <p:pic>
                    <p:nvPicPr>
                      <p:cNvPr id="7" name="Object 6">
                        <a:extLst>
                          <a:ext uri="{FF2B5EF4-FFF2-40B4-BE49-F238E27FC236}">
                            <a16:creationId xmlns:a16="http://schemas.microsoft.com/office/drawing/2014/main" id="{A733F1E0-A82A-4DE8-9390-15D14220B006}"/>
                          </a:ext>
                        </a:extLst>
                      </p:cNvPr>
                      <p:cNvPicPr/>
                      <p:nvPr/>
                    </p:nvPicPr>
                    <p:blipFill>
                      <a:blip r:embed="rId10"/>
                      <a:stretch>
                        <a:fillRect/>
                      </a:stretch>
                    </p:blipFill>
                    <p:spPr>
                      <a:xfrm>
                        <a:off x="1046646" y="5169691"/>
                        <a:ext cx="3073400" cy="9017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8187455-F97F-4C3D-ABD5-8DDE06241298}"/>
              </a:ext>
            </a:extLst>
          </p:cNvPr>
          <p:cNvGraphicFramePr>
            <a:graphicFrameLocks noChangeAspect="1"/>
          </p:cNvGraphicFramePr>
          <p:nvPr>
            <p:extLst>
              <p:ext uri="{D42A27DB-BD31-4B8C-83A1-F6EECF244321}">
                <p14:modId xmlns:p14="http://schemas.microsoft.com/office/powerpoint/2010/main" val="1054764861"/>
              </p:ext>
            </p:extLst>
          </p:nvPr>
        </p:nvGraphicFramePr>
        <p:xfrm>
          <a:off x="4265208" y="5169691"/>
          <a:ext cx="2222500" cy="901700"/>
        </p:xfrm>
        <a:graphic>
          <a:graphicData uri="http://schemas.openxmlformats.org/presentationml/2006/ole">
            <mc:AlternateContent xmlns:mc="http://schemas.openxmlformats.org/markup-compatibility/2006">
              <mc:Choice xmlns:v="urn:schemas-microsoft-com:vml" Requires="v">
                <p:oleObj spid="_x0000_s23738" name="Equation" r:id="rId11" imgW="2222280" imgH="901440" progId="Equation.DSMT4">
                  <p:embed/>
                </p:oleObj>
              </mc:Choice>
              <mc:Fallback>
                <p:oleObj name="Equation" r:id="rId11" imgW="2222280" imgH="901440" progId="Equation.DSMT4">
                  <p:embed/>
                  <p:pic>
                    <p:nvPicPr>
                      <p:cNvPr id="8" name="Object 7">
                        <a:extLst>
                          <a:ext uri="{FF2B5EF4-FFF2-40B4-BE49-F238E27FC236}">
                            <a16:creationId xmlns:a16="http://schemas.microsoft.com/office/drawing/2014/main" id="{78B63B7E-7A80-4C2A-B3D4-1520A65D2AC5}"/>
                          </a:ext>
                        </a:extLst>
                      </p:cNvPr>
                      <p:cNvPicPr/>
                      <p:nvPr/>
                    </p:nvPicPr>
                    <p:blipFill>
                      <a:blip r:embed="rId12"/>
                      <a:stretch>
                        <a:fillRect/>
                      </a:stretch>
                    </p:blipFill>
                    <p:spPr>
                      <a:xfrm>
                        <a:off x="4265208" y="5169691"/>
                        <a:ext cx="2222500" cy="9017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2E7A3016-1FF0-4F31-B458-3578B62C9E13}"/>
              </a:ext>
            </a:extLst>
          </p:cNvPr>
          <p:cNvGraphicFramePr>
            <a:graphicFrameLocks noChangeAspect="1"/>
          </p:cNvGraphicFramePr>
          <p:nvPr>
            <p:extLst>
              <p:ext uri="{D42A27DB-BD31-4B8C-83A1-F6EECF244321}">
                <p14:modId xmlns:p14="http://schemas.microsoft.com/office/powerpoint/2010/main" val="4077579059"/>
              </p:ext>
            </p:extLst>
          </p:nvPr>
        </p:nvGraphicFramePr>
        <p:xfrm>
          <a:off x="6622931" y="5235951"/>
          <a:ext cx="2222500" cy="850900"/>
        </p:xfrm>
        <a:graphic>
          <a:graphicData uri="http://schemas.openxmlformats.org/presentationml/2006/ole">
            <mc:AlternateContent xmlns:mc="http://schemas.openxmlformats.org/markup-compatibility/2006">
              <mc:Choice xmlns:v="urn:schemas-microsoft-com:vml" Requires="v">
                <p:oleObj spid="_x0000_s23739" name="Equation" r:id="rId13" imgW="2222280" imgH="850680" progId="Equation.DSMT4">
                  <p:embed/>
                </p:oleObj>
              </mc:Choice>
              <mc:Fallback>
                <p:oleObj name="Equation" r:id="rId13" imgW="2222280" imgH="850680" progId="Equation.DSMT4">
                  <p:embed/>
                  <p:pic>
                    <p:nvPicPr>
                      <p:cNvPr id="9" name="Object 8">
                        <a:extLst>
                          <a:ext uri="{FF2B5EF4-FFF2-40B4-BE49-F238E27FC236}">
                            <a16:creationId xmlns:a16="http://schemas.microsoft.com/office/drawing/2014/main" id="{E8187455-F97F-4C3D-ABD5-8DDE06241298}"/>
                          </a:ext>
                        </a:extLst>
                      </p:cNvPr>
                      <p:cNvPicPr/>
                      <p:nvPr/>
                    </p:nvPicPr>
                    <p:blipFill>
                      <a:blip r:embed="rId14"/>
                      <a:stretch>
                        <a:fillRect/>
                      </a:stretch>
                    </p:blipFill>
                    <p:spPr>
                      <a:xfrm>
                        <a:off x="6622931" y="5235951"/>
                        <a:ext cx="2222500" cy="850900"/>
                      </a:xfrm>
                      <a:prstGeom prst="rect">
                        <a:avLst/>
                      </a:prstGeom>
                    </p:spPr>
                  </p:pic>
                </p:oleObj>
              </mc:Fallback>
            </mc:AlternateContent>
          </a:graphicData>
        </a:graphic>
      </p:graphicFrame>
    </p:spTree>
    <p:extLst>
      <p:ext uri="{BB962C8B-B14F-4D97-AF65-F5344CB8AC3E}">
        <p14:creationId xmlns:p14="http://schemas.microsoft.com/office/powerpoint/2010/main" val="193786719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55F1C-5ADD-43F9-A0CD-4074D62BAFC7}"/>
              </a:ext>
            </a:extLst>
          </p:cNvPr>
          <p:cNvSpPr>
            <a:spLocks noGrp="1"/>
          </p:cNvSpPr>
          <p:nvPr>
            <p:ph type="title"/>
          </p:nvPr>
        </p:nvSpPr>
        <p:spPr/>
        <p:txBody>
          <a:bodyPr/>
          <a:lstStyle/>
          <a:p>
            <a:r>
              <a:rPr lang="en-US" sz="3200" b="1" dirty="0"/>
              <a:t>Example 6:</a:t>
            </a:r>
            <a:r>
              <a:rPr lang="en-US" sz="3200" dirty="0"/>
              <a:t> Adding and Subtracting Rational Expressions with Unequal Denominators </a:t>
            </a:r>
            <a:r>
              <a:rPr lang="en-US" sz="1800" dirty="0"/>
              <a:t>(2 of 2)</a:t>
            </a:r>
          </a:p>
        </p:txBody>
      </p:sp>
      <p:sp>
        <p:nvSpPr>
          <p:cNvPr id="3" name="Content Placeholder 2">
            <a:extLst>
              <a:ext uri="{FF2B5EF4-FFF2-40B4-BE49-F238E27FC236}">
                <a16:creationId xmlns:a16="http://schemas.microsoft.com/office/drawing/2014/main" id="{B67F6EC0-C765-47BD-8244-95FF91822E7E}"/>
              </a:ext>
            </a:extLst>
          </p:cNvPr>
          <p:cNvSpPr>
            <a:spLocks noGrp="1"/>
          </p:cNvSpPr>
          <p:nvPr>
            <p:ph idx="1"/>
          </p:nvPr>
        </p:nvSpPr>
        <p:spPr/>
        <p:txBody>
          <a:bodyPr/>
          <a:lstStyle/>
          <a:p>
            <a:pPr>
              <a:lnSpc>
                <a:spcPct val="150000"/>
              </a:lnSpc>
            </a:pPr>
            <a:r>
              <a:rPr lang="en-US" dirty="0"/>
              <a:t>b)</a:t>
            </a:r>
          </a:p>
        </p:txBody>
      </p:sp>
      <p:graphicFrame>
        <p:nvGraphicFramePr>
          <p:cNvPr id="4" name="Object 3">
            <a:extLst>
              <a:ext uri="{FF2B5EF4-FFF2-40B4-BE49-F238E27FC236}">
                <a16:creationId xmlns:a16="http://schemas.microsoft.com/office/drawing/2014/main" id="{D716C647-5052-4EB3-B773-810FE91779FE}"/>
              </a:ext>
            </a:extLst>
          </p:cNvPr>
          <p:cNvGraphicFramePr>
            <a:graphicFrameLocks noChangeAspect="1"/>
          </p:cNvGraphicFramePr>
          <p:nvPr>
            <p:extLst>
              <p:ext uri="{D42A27DB-BD31-4B8C-83A1-F6EECF244321}">
                <p14:modId xmlns:p14="http://schemas.microsoft.com/office/powerpoint/2010/main" val="1959750703"/>
              </p:ext>
            </p:extLst>
          </p:nvPr>
        </p:nvGraphicFramePr>
        <p:xfrm>
          <a:off x="981243" y="1435909"/>
          <a:ext cx="3530600" cy="825500"/>
        </p:xfrm>
        <a:graphic>
          <a:graphicData uri="http://schemas.openxmlformats.org/presentationml/2006/ole">
            <mc:AlternateContent xmlns:mc="http://schemas.openxmlformats.org/markup-compatibility/2006">
              <mc:Choice xmlns:v="urn:schemas-microsoft-com:vml" Requires="v">
                <p:oleObj spid="_x0000_s24723" name="Equation" r:id="rId3" imgW="3530520" imgH="825480" progId="Equation.DSMT4">
                  <p:embed/>
                </p:oleObj>
              </mc:Choice>
              <mc:Fallback>
                <p:oleObj name="Equation" r:id="rId3" imgW="3530520" imgH="825480" progId="Equation.DSMT4">
                  <p:embed/>
                  <p:pic>
                    <p:nvPicPr>
                      <p:cNvPr id="4" name="Object 3">
                        <a:extLst>
                          <a:ext uri="{FF2B5EF4-FFF2-40B4-BE49-F238E27FC236}">
                            <a16:creationId xmlns:a16="http://schemas.microsoft.com/office/drawing/2014/main" id="{D716C647-5052-4EB3-B773-810FE91779FE}"/>
                          </a:ext>
                        </a:extLst>
                      </p:cNvPr>
                      <p:cNvPicPr/>
                      <p:nvPr/>
                    </p:nvPicPr>
                    <p:blipFill>
                      <a:blip r:embed="rId4"/>
                      <a:stretch>
                        <a:fillRect/>
                      </a:stretch>
                    </p:blipFill>
                    <p:spPr>
                      <a:xfrm>
                        <a:off x="981243" y="1435909"/>
                        <a:ext cx="3530600" cy="8255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8844FF19-549E-4336-AE6F-A056D96C78ED}"/>
              </a:ext>
            </a:extLst>
          </p:cNvPr>
          <p:cNvGraphicFramePr>
            <a:graphicFrameLocks noChangeAspect="1"/>
          </p:cNvGraphicFramePr>
          <p:nvPr>
            <p:extLst>
              <p:ext uri="{D42A27DB-BD31-4B8C-83A1-F6EECF244321}">
                <p14:modId xmlns:p14="http://schemas.microsoft.com/office/powerpoint/2010/main" val="3351440594"/>
              </p:ext>
            </p:extLst>
          </p:nvPr>
        </p:nvGraphicFramePr>
        <p:xfrm>
          <a:off x="2559050" y="2227193"/>
          <a:ext cx="3149600" cy="876300"/>
        </p:xfrm>
        <a:graphic>
          <a:graphicData uri="http://schemas.openxmlformats.org/presentationml/2006/ole">
            <mc:AlternateContent xmlns:mc="http://schemas.openxmlformats.org/markup-compatibility/2006">
              <mc:Choice xmlns:v="urn:schemas-microsoft-com:vml" Requires="v">
                <p:oleObj spid="_x0000_s24724" name="Equation" r:id="rId5" imgW="3149280" imgH="876240" progId="Equation.DSMT4">
                  <p:embed/>
                </p:oleObj>
              </mc:Choice>
              <mc:Fallback>
                <p:oleObj name="Equation" r:id="rId5" imgW="3149280" imgH="876240" progId="Equation.DSMT4">
                  <p:embed/>
                  <p:pic>
                    <p:nvPicPr>
                      <p:cNvPr id="5" name="Object 4">
                        <a:extLst>
                          <a:ext uri="{FF2B5EF4-FFF2-40B4-BE49-F238E27FC236}">
                            <a16:creationId xmlns:a16="http://schemas.microsoft.com/office/drawing/2014/main" id="{8844FF19-549E-4336-AE6F-A056D96C78ED}"/>
                          </a:ext>
                        </a:extLst>
                      </p:cNvPr>
                      <p:cNvPicPr/>
                      <p:nvPr/>
                    </p:nvPicPr>
                    <p:blipFill>
                      <a:blip r:embed="rId6"/>
                      <a:stretch>
                        <a:fillRect/>
                      </a:stretch>
                    </p:blipFill>
                    <p:spPr>
                      <a:xfrm>
                        <a:off x="2559050" y="2227193"/>
                        <a:ext cx="3149600" cy="8763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733F1E0-A82A-4DE8-9390-15D14220B006}"/>
              </a:ext>
            </a:extLst>
          </p:cNvPr>
          <p:cNvGraphicFramePr>
            <a:graphicFrameLocks noChangeAspect="1"/>
          </p:cNvGraphicFramePr>
          <p:nvPr>
            <p:extLst>
              <p:ext uri="{D42A27DB-BD31-4B8C-83A1-F6EECF244321}">
                <p14:modId xmlns:p14="http://schemas.microsoft.com/office/powerpoint/2010/main" val="2402512661"/>
              </p:ext>
            </p:extLst>
          </p:nvPr>
        </p:nvGraphicFramePr>
        <p:xfrm>
          <a:off x="2559050" y="3228831"/>
          <a:ext cx="2692400" cy="952500"/>
        </p:xfrm>
        <a:graphic>
          <a:graphicData uri="http://schemas.openxmlformats.org/presentationml/2006/ole">
            <mc:AlternateContent xmlns:mc="http://schemas.openxmlformats.org/markup-compatibility/2006">
              <mc:Choice xmlns:v="urn:schemas-microsoft-com:vml" Requires="v">
                <p:oleObj spid="_x0000_s24725" name="Equation" r:id="rId7" imgW="2692080" imgH="952200" progId="Equation.DSMT4">
                  <p:embed/>
                </p:oleObj>
              </mc:Choice>
              <mc:Fallback>
                <p:oleObj name="Equation" r:id="rId7" imgW="2692080" imgH="952200" progId="Equation.DSMT4">
                  <p:embed/>
                  <p:pic>
                    <p:nvPicPr>
                      <p:cNvPr id="7" name="Object 6">
                        <a:extLst>
                          <a:ext uri="{FF2B5EF4-FFF2-40B4-BE49-F238E27FC236}">
                            <a16:creationId xmlns:a16="http://schemas.microsoft.com/office/drawing/2014/main" id="{A733F1E0-A82A-4DE8-9390-15D14220B006}"/>
                          </a:ext>
                        </a:extLst>
                      </p:cNvPr>
                      <p:cNvPicPr/>
                      <p:nvPr/>
                    </p:nvPicPr>
                    <p:blipFill>
                      <a:blip r:embed="rId8"/>
                      <a:stretch>
                        <a:fillRect/>
                      </a:stretch>
                    </p:blipFill>
                    <p:spPr>
                      <a:xfrm>
                        <a:off x="2559050" y="3228831"/>
                        <a:ext cx="2692400" cy="9525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1E4DB9C2-F56D-492A-9867-0B56BC0CBC8D}"/>
              </a:ext>
            </a:extLst>
          </p:cNvPr>
          <p:cNvGraphicFramePr>
            <a:graphicFrameLocks noChangeAspect="1"/>
          </p:cNvGraphicFramePr>
          <p:nvPr>
            <p:extLst>
              <p:ext uri="{D42A27DB-BD31-4B8C-83A1-F6EECF244321}">
                <p14:modId xmlns:p14="http://schemas.microsoft.com/office/powerpoint/2010/main" val="706804780"/>
              </p:ext>
            </p:extLst>
          </p:nvPr>
        </p:nvGraphicFramePr>
        <p:xfrm>
          <a:off x="2625311" y="4306669"/>
          <a:ext cx="1803400" cy="952500"/>
        </p:xfrm>
        <a:graphic>
          <a:graphicData uri="http://schemas.openxmlformats.org/presentationml/2006/ole">
            <mc:AlternateContent xmlns:mc="http://schemas.openxmlformats.org/markup-compatibility/2006">
              <mc:Choice xmlns:v="urn:schemas-microsoft-com:vml" Requires="v">
                <p:oleObj spid="_x0000_s24726" name="Equation" r:id="rId9" imgW="1803240" imgH="952200" progId="Equation.DSMT4">
                  <p:embed/>
                </p:oleObj>
              </mc:Choice>
              <mc:Fallback>
                <p:oleObj name="Equation" r:id="rId9" imgW="1803240" imgH="952200" progId="Equation.DSMT4">
                  <p:embed/>
                  <p:pic>
                    <p:nvPicPr>
                      <p:cNvPr id="7" name="Object 6">
                        <a:extLst>
                          <a:ext uri="{FF2B5EF4-FFF2-40B4-BE49-F238E27FC236}">
                            <a16:creationId xmlns:a16="http://schemas.microsoft.com/office/drawing/2014/main" id="{A733F1E0-A82A-4DE8-9390-15D14220B006}"/>
                          </a:ext>
                        </a:extLst>
                      </p:cNvPr>
                      <p:cNvPicPr/>
                      <p:nvPr/>
                    </p:nvPicPr>
                    <p:blipFill>
                      <a:blip r:embed="rId10"/>
                      <a:stretch>
                        <a:fillRect/>
                      </a:stretch>
                    </p:blipFill>
                    <p:spPr>
                      <a:xfrm>
                        <a:off x="2625311" y="4306669"/>
                        <a:ext cx="1803400" cy="9525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35C41057-9512-4A82-9BAB-35AC9B0C6BC9}"/>
              </a:ext>
            </a:extLst>
          </p:cNvPr>
          <p:cNvGraphicFramePr>
            <a:graphicFrameLocks noChangeAspect="1"/>
          </p:cNvGraphicFramePr>
          <p:nvPr>
            <p:extLst>
              <p:ext uri="{D42A27DB-BD31-4B8C-83A1-F6EECF244321}">
                <p14:modId xmlns:p14="http://schemas.microsoft.com/office/powerpoint/2010/main" val="3395449994"/>
              </p:ext>
            </p:extLst>
          </p:nvPr>
        </p:nvGraphicFramePr>
        <p:xfrm>
          <a:off x="2612058" y="5372639"/>
          <a:ext cx="1574800" cy="901700"/>
        </p:xfrm>
        <a:graphic>
          <a:graphicData uri="http://schemas.openxmlformats.org/presentationml/2006/ole">
            <mc:AlternateContent xmlns:mc="http://schemas.openxmlformats.org/markup-compatibility/2006">
              <mc:Choice xmlns:v="urn:schemas-microsoft-com:vml" Requires="v">
                <p:oleObj spid="_x0000_s24727" name="Equation" r:id="rId11" imgW="1574640" imgH="901440" progId="Equation.DSMT4">
                  <p:embed/>
                </p:oleObj>
              </mc:Choice>
              <mc:Fallback>
                <p:oleObj name="Equation" r:id="rId11" imgW="1574640" imgH="901440" progId="Equation.DSMT4">
                  <p:embed/>
                  <p:pic>
                    <p:nvPicPr>
                      <p:cNvPr id="11" name="Object 10">
                        <a:extLst>
                          <a:ext uri="{FF2B5EF4-FFF2-40B4-BE49-F238E27FC236}">
                            <a16:creationId xmlns:a16="http://schemas.microsoft.com/office/drawing/2014/main" id="{1E4DB9C2-F56D-492A-9867-0B56BC0CBC8D}"/>
                          </a:ext>
                        </a:extLst>
                      </p:cNvPr>
                      <p:cNvPicPr/>
                      <p:nvPr/>
                    </p:nvPicPr>
                    <p:blipFill>
                      <a:blip r:embed="rId12"/>
                      <a:stretch>
                        <a:fillRect/>
                      </a:stretch>
                    </p:blipFill>
                    <p:spPr>
                      <a:xfrm>
                        <a:off x="2612058" y="5372639"/>
                        <a:ext cx="1574800" cy="901700"/>
                      </a:xfrm>
                      <a:prstGeom prst="rect">
                        <a:avLst/>
                      </a:prstGeom>
                    </p:spPr>
                  </p:pic>
                </p:oleObj>
              </mc:Fallback>
            </mc:AlternateContent>
          </a:graphicData>
        </a:graphic>
      </p:graphicFrame>
    </p:spTree>
    <p:extLst>
      <p:ext uri="{BB962C8B-B14F-4D97-AF65-F5344CB8AC3E}">
        <p14:creationId xmlns:p14="http://schemas.microsoft.com/office/powerpoint/2010/main" val="3560020919"/>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nchor="t"/>
          <a:lstStyle/>
          <a:p>
            <a:r>
              <a:rPr lang="en-US" sz="3200" dirty="0"/>
              <a:t>The LCM Method for Adding or Subtracting Rational Expressions </a:t>
            </a:r>
            <a:r>
              <a:rPr lang="en-US" sz="1800" dirty="0"/>
              <a:t>(1 of 2)</a:t>
            </a:r>
            <a:br>
              <a:rPr lang="en-US" altLang="en-US" sz="1800" dirty="0">
                <a:cs typeface="Times New Roman" panose="02020603050405020304" pitchFamily="18" charset="0"/>
              </a:rPr>
            </a:b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893648"/>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4401205"/>
          </a:xfrm>
          <a:prstGeom prst="rect">
            <a:avLst/>
          </a:prstGeom>
          <a:noFill/>
        </p:spPr>
        <p:txBody>
          <a:bodyPr wrap="square" rtlCol="0">
            <a:spAutoFit/>
          </a:bodyPr>
          <a:lstStyle/>
          <a:p>
            <a:r>
              <a:rPr lang="en-US" dirty="0">
                <a:latin typeface="+mj-lt"/>
              </a:rPr>
              <a:t>The Least Common Multiple (LCM) Method requires four steps:</a:t>
            </a:r>
          </a:p>
          <a:p>
            <a:pPr marL="1311275" indent="-1311275"/>
            <a:r>
              <a:rPr lang="en-US" b="1" dirty="0">
                <a:latin typeface="+mj-lt"/>
              </a:rPr>
              <a:t>Step 1: </a:t>
            </a:r>
            <a:r>
              <a:rPr lang="en-US" dirty="0">
                <a:latin typeface="+mj-lt"/>
              </a:rPr>
              <a:t>Factor completely the polynomial in the denominator of each rational expression.</a:t>
            </a:r>
          </a:p>
          <a:p>
            <a:pPr marL="1311275" indent="-1311275"/>
            <a:r>
              <a:rPr lang="en-US" b="1" dirty="0">
                <a:latin typeface="+mj-lt"/>
              </a:rPr>
              <a:t>Step 2: </a:t>
            </a:r>
            <a:r>
              <a:rPr lang="en-US" dirty="0">
                <a:latin typeface="+mj-lt"/>
              </a:rPr>
              <a:t>The LCM of the denominators is the product of each unique factor, with each of these factors raised to a power equal to the greatest number of times that the factor occurs in any denominator.</a:t>
            </a:r>
          </a:p>
        </p:txBody>
      </p:sp>
    </p:spTree>
    <p:extLst>
      <p:ext uri="{BB962C8B-B14F-4D97-AF65-F5344CB8AC3E}">
        <p14:creationId xmlns:p14="http://schemas.microsoft.com/office/powerpoint/2010/main" val="875456802"/>
      </p:ext>
    </p:extLst>
  </p:cSld>
  <p:clrMapOvr>
    <a:masterClrMapping/>
  </p:clrMapOvr>
  <p:transition>
    <p:pull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778B979-9D78-4130-8298-2F04FCE9D7E5}"/>
              </a:ext>
            </a:extLst>
          </p:cNvPr>
          <p:cNvSpPr txBox="1">
            <a:spLocks noChangeArrowheads="1"/>
          </p:cNvSpPr>
          <p:nvPr/>
        </p:nvSpPr>
        <p:spPr bwMode="auto">
          <a:xfrm>
            <a:off x="344487" y="692150"/>
            <a:ext cx="8174479"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eaLnBrk="1" hangingPunct="1">
              <a:defRPr/>
            </a:pPr>
            <a:r>
              <a:rPr lang="en-GB" altLang="en-US" sz="6600" kern="0" dirty="0"/>
              <a:t>Section R.7</a:t>
            </a:r>
            <a:endParaRPr lang="en-GB" altLang="en-US" kern="0" dirty="0"/>
          </a:p>
        </p:txBody>
      </p:sp>
      <p:sp>
        <p:nvSpPr>
          <p:cNvPr id="8" name="Rectangle 2">
            <a:extLst>
              <a:ext uri="{FF2B5EF4-FFF2-40B4-BE49-F238E27FC236}">
                <a16:creationId xmlns:a16="http://schemas.microsoft.com/office/drawing/2014/main" id="{73CE5FC3-8564-436D-B7C4-16228B868974}"/>
              </a:ext>
            </a:extLst>
          </p:cNvPr>
          <p:cNvSpPr txBox="1">
            <a:spLocks noChangeArrowheads="1"/>
          </p:cNvSpPr>
          <p:nvPr/>
        </p:nvSpPr>
        <p:spPr bwMode="auto">
          <a:xfrm>
            <a:off x="344488" y="1989138"/>
            <a:ext cx="817447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rtl="0" eaLnBrk="0" fontAlgn="base" hangingPunct="0">
              <a:spcBef>
                <a:spcPct val="40000"/>
              </a:spcBef>
              <a:spcAft>
                <a:spcPct val="0"/>
              </a:spcAft>
              <a:defRPr sz="4200" b="0">
                <a:solidFill>
                  <a:srgbClr val="0B3081"/>
                </a:solidFill>
                <a:latin typeface="Arial" panose="020B0604020202020204" pitchFamily="34" charset="0"/>
                <a:ea typeface="+mj-ea"/>
                <a:cs typeface="Arial" panose="020B0604020202020204" pitchFamily="34" charset="0"/>
              </a:defRPr>
            </a:lvl1pPr>
            <a:lvl2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2pPr>
            <a:lvl3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3pPr>
            <a:lvl4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4pPr>
            <a:lvl5pPr algn="l" rtl="0" eaLnBrk="0" fontAlgn="base" hangingPunct="0">
              <a:spcBef>
                <a:spcPct val="40000"/>
              </a:spcBef>
              <a:spcAft>
                <a:spcPct val="0"/>
              </a:spcAft>
              <a:defRPr sz="4800">
                <a:solidFill>
                  <a:srgbClr val="0B3081"/>
                </a:solidFill>
                <a:latin typeface="Arial" panose="020B0604020202020204" pitchFamily="34" charset="0"/>
                <a:ea typeface="Arial" charset="0"/>
                <a:cs typeface="Arial" charset="0"/>
              </a:defRPr>
            </a:lvl5pPr>
            <a:lvl6pPr marL="457200" algn="l" rtl="0" fontAlgn="base">
              <a:spcBef>
                <a:spcPct val="40000"/>
              </a:spcBef>
              <a:spcAft>
                <a:spcPct val="0"/>
              </a:spcAft>
              <a:defRPr sz="2400" b="1">
                <a:solidFill>
                  <a:schemeClr val="tx2"/>
                </a:solidFill>
                <a:latin typeface="Verdana" charset="0"/>
                <a:ea typeface="Arial" charset="0"/>
                <a:cs typeface="Arial" charset="0"/>
              </a:defRPr>
            </a:lvl6pPr>
            <a:lvl7pPr marL="914400" algn="l" rtl="0" fontAlgn="base">
              <a:spcBef>
                <a:spcPct val="40000"/>
              </a:spcBef>
              <a:spcAft>
                <a:spcPct val="0"/>
              </a:spcAft>
              <a:defRPr sz="2400" b="1">
                <a:solidFill>
                  <a:schemeClr val="tx2"/>
                </a:solidFill>
                <a:latin typeface="Verdana" charset="0"/>
                <a:ea typeface="Arial" charset="0"/>
                <a:cs typeface="Arial" charset="0"/>
              </a:defRPr>
            </a:lvl7pPr>
            <a:lvl8pPr marL="1371600" algn="l" rtl="0" fontAlgn="base">
              <a:spcBef>
                <a:spcPct val="40000"/>
              </a:spcBef>
              <a:spcAft>
                <a:spcPct val="0"/>
              </a:spcAft>
              <a:defRPr sz="2400" b="1">
                <a:solidFill>
                  <a:schemeClr val="tx2"/>
                </a:solidFill>
                <a:latin typeface="Verdana" charset="0"/>
                <a:ea typeface="Arial" charset="0"/>
                <a:cs typeface="Arial" charset="0"/>
              </a:defRPr>
            </a:lvl8pPr>
            <a:lvl9pPr marL="1828800" algn="l" rtl="0" fontAlgn="base">
              <a:spcBef>
                <a:spcPct val="40000"/>
              </a:spcBef>
              <a:spcAft>
                <a:spcPct val="0"/>
              </a:spcAft>
              <a:defRPr sz="2400" b="1">
                <a:solidFill>
                  <a:schemeClr val="tx2"/>
                </a:solidFill>
                <a:latin typeface="Verdana" charset="0"/>
                <a:ea typeface="Arial" charset="0"/>
                <a:cs typeface="Arial" charset="0"/>
              </a:defRPr>
            </a:lvl9pPr>
          </a:lstStyle>
          <a:p>
            <a:pPr algn="ctr">
              <a:defRPr/>
            </a:pPr>
            <a:r>
              <a:rPr lang="en-US" altLang="en-US" sz="4800" b="1" kern="0" dirty="0"/>
              <a:t>Rational Expressions</a:t>
            </a:r>
            <a:endParaRPr lang="en-GB" altLang="en-US" sz="4800" kern="0" dirty="0"/>
          </a:p>
        </p:txBody>
      </p:sp>
    </p:spTree>
    <p:extLst>
      <p:ext uri="{BB962C8B-B14F-4D97-AF65-F5344CB8AC3E}">
        <p14:creationId xmlns:p14="http://schemas.microsoft.com/office/powerpoint/2010/main" val="63442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nchor="t"/>
          <a:lstStyle/>
          <a:p>
            <a:r>
              <a:rPr lang="en-US" sz="3200" dirty="0"/>
              <a:t>The LCM Method for Adding or Subtracting Rational Expressions </a:t>
            </a:r>
            <a:r>
              <a:rPr lang="en-US" sz="1800" dirty="0"/>
              <a:t>(2 of 2)</a:t>
            </a:r>
            <a:br>
              <a:rPr lang="en-US" altLang="en-US" sz="1800" dirty="0">
                <a:cs typeface="Times New Roman" panose="02020603050405020304" pitchFamily="18" charset="0"/>
              </a:rPr>
            </a:br>
            <a:endParaRPr lang="en-US" sz="18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3163166"/>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1815882"/>
          </a:xfrm>
          <a:prstGeom prst="rect">
            <a:avLst/>
          </a:prstGeom>
          <a:noFill/>
        </p:spPr>
        <p:txBody>
          <a:bodyPr wrap="square" rtlCol="0">
            <a:spAutoFit/>
          </a:bodyPr>
          <a:lstStyle/>
          <a:p>
            <a:pPr marL="1262063" indent="-1262063"/>
            <a:r>
              <a:rPr lang="en-US" b="1" dirty="0">
                <a:latin typeface="+mj-lt"/>
              </a:rPr>
              <a:t>Step 3: </a:t>
            </a:r>
            <a:r>
              <a:rPr lang="en-US" dirty="0">
                <a:latin typeface="+mj-lt"/>
              </a:rPr>
              <a:t>Write each rational expression using the LCM as the common denominator.</a:t>
            </a:r>
          </a:p>
          <a:p>
            <a:pPr marL="1262063" indent="-1262063"/>
            <a:r>
              <a:rPr lang="en-US" b="1" dirty="0">
                <a:latin typeface="+mj-lt"/>
              </a:rPr>
              <a:t>Step 4: </a:t>
            </a:r>
            <a:r>
              <a:rPr lang="en-US" dirty="0">
                <a:latin typeface="+mj-lt"/>
              </a:rPr>
              <a:t>Add or subtract the rational expressions using the equation:</a:t>
            </a:r>
          </a:p>
        </p:txBody>
      </p:sp>
      <p:graphicFrame>
        <p:nvGraphicFramePr>
          <p:cNvPr id="6" name="Object 5">
            <a:extLst>
              <a:ext uri="{FF2B5EF4-FFF2-40B4-BE49-F238E27FC236}">
                <a16:creationId xmlns:a16="http://schemas.microsoft.com/office/drawing/2014/main" id="{6137574C-4C78-4640-A1AB-197683911B54}"/>
              </a:ext>
            </a:extLst>
          </p:cNvPr>
          <p:cNvGraphicFramePr>
            <a:graphicFrameLocks noChangeAspect="1"/>
          </p:cNvGraphicFramePr>
          <p:nvPr>
            <p:extLst>
              <p:ext uri="{D42A27DB-BD31-4B8C-83A1-F6EECF244321}">
                <p14:modId xmlns:p14="http://schemas.microsoft.com/office/powerpoint/2010/main" val="210962395"/>
              </p:ext>
            </p:extLst>
          </p:nvPr>
        </p:nvGraphicFramePr>
        <p:xfrm>
          <a:off x="1474788" y="3429000"/>
          <a:ext cx="6527800" cy="774700"/>
        </p:xfrm>
        <a:graphic>
          <a:graphicData uri="http://schemas.openxmlformats.org/presentationml/2006/ole">
            <mc:AlternateContent xmlns:mc="http://schemas.openxmlformats.org/markup-compatibility/2006">
              <mc:Choice xmlns:v="urn:schemas-microsoft-com:vml" Requires="v">
                <p:oleObj spid="_x0000_s25629" name="Equation" r:id="rId3" imgW="6527520" imgH="774360" progId="Equation.DSMT4">
                  <p:embed/>
                </p:oleObj>
              </mc:Choice>
              <mc:Fallback>
                <p:oleObj name="Equation" r:id="rId3" imgW="6527520" imgH="774360" progId="Equation.DSMT4">
                  <p:embed/>
                  <p:pic>
                    <p:nvPicPr>
                      <p:cNvPr id="5" name="Object 4">
                        <a:extLst>
                          <a:ext uri="{FF2B5EF4-FFF2-40B4-BE49-F238E27FC236}">
                            <a16:creationId xmlns:a16="http://schemas.microsoft.com/office/drawing/2014/main" id="{A83D2A2F-9229-46F5-A21B-10DC2510CA0A}"/>
                          </a:ext>
                        </a:extLst>
                      </p:cNvPr>
                      <p:cNvPicPr/>
                      <p:nvPr/>
                    </p:nvPicPr>
                    <p:blipFill>
                      <a:blip r:embed="rId4"/>
                      <a:stretch>
                        <a:fillRect/>
                      </a:stretch>
                    </p:blipFill>
                    <p:spPr>
                      <a:xfrm>
                        <a:off x="1474788" y="3429000"/>
                        <a:ext cx="6527800" cy="774700"/>
                      </a:xfrm>
                      <a:prstGeom prst="rect">
                        <a:avLst/>
                      </a:prstGeom>
                      <a:ln w="38100">
                        <a:noFill/>
                      </a:ln>
                    </p:spPr>
                  </p:pic>
                </p:oleObj>
              </mc:Fallback>
            </mc:AlternateContent>
          </a:graphicData>
        </a:graphic>
      </p:graphicFrame>
    </p:spTree>
    <p:extLst>
      <p:ext uri="{BB962C8B-B14F-4D97-AF65-F5344CB8AC3E}">
        <p14:creationId xmlns:p14="http://schemas.microsoft.com/office/powerpoint/2010/main" val="1610610717"/>
      </p:ext>
    </p:extLst>
  </p:cSld>
  <p:clrMapOvr>
    <a:masterClrMapping/>
  </p:clrMapOvr>
  <p:transition>
    <p:pull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368AA-8B6C-490D-9753-5E9FA9C15733}"/>
              </a:ext>
            </a:extLst>
          </p:cNvPr>
          <p:cNvSpPr>
            <a:spLocks noGrp="1"/>
          </p:cNvSpPr>
          <p:nvPr>
            <p:ph type="title"/>
          </p:nvPr>
        </p:nvSpPr>
        <p:spPr/>
        <p:txBody>
          <a:bodyPr/>
          <a:lstStyle/>
          <a:p>
            <a:r>
              <a:rPr lang="en-US" b="1" dirty="0"/>
              <a:t>Example 7: </a:t>
            </a:r>
            <a:r>
              <a:rPr lang="en-US" dirty="0"/>
              <a:t>Finding the Least Common Multiple </a:t>
            </a:r>
            <a:r>
              <a:rPr lang="en-US" sz="1800" dirty="0"/>
              <a:t>(1 of 3)</a:t>
            </a:r>
          </a:p>
        </p:txBody>
      </p:sp>
      <p:sp>
        <p:nvSpPr>
          <p:cNvPr id="3" name="Content Placeholder 2">
            <a:extLst>
              <a:ext uri="{FF2B5EF4-FFF2-40B4-BE49-F238E27FC236}">
                <a16:creationId xmlns:a16="http://schemas.microsoft.com/office/drawing/2014/main" id="{A5CC6B2D-37E6-4465-8950-7E1584BA735E}"/>
              </a:ext>
            </a:extLst>
          </p:cNvPr>
          <p:cNvSpPr>
            <a:spLocks noGrp="1"/>
          </p:cNvSpPr>
          <p:nvPr>
            <p:ph idx="1"/>
          </p:nvPr>
        </p:nvSpPr>
        <p:spPr/>
        <p:txBody>
          <a:bodyPr/>
          <a:lstStyle/>
          <a:p>
            <a:r>
              <a:rPr lang="en-US" dirty="0"/>
              <a:t>Find the least common multiple of the following pair of polynomials: </a:t>
            </a:r>
          </a:p>
          <a:p>
            <a:pPr algn="ctr"/>
            <a:r>
              <a:rPr lang="en-US" dirty="0">
                <a:latin typeface="+mn-lt"/>
              </a:rPr>
              <a:t>3(</a:t>
            </a:r>
            <a:r>
              <a:rPr lang="en-US" i="1" dirty="0">
                <a:latin typeface="+mn-lt"/>
              </a:rPr>
              <a:t>x</a:t>
            </a:r>
            <a:r>
              <a:rPr lang="en-US" dirty="0">
                <a:latin typeface="+mn-lt"/>
              </a:rPr>
              <a:t> + 3)</a:t>
            </a:r>
            <a:r>
              <a:rPr lang="en-US" baseline="45000" dirty="0">
                <a:latin typeface="+mn-lt"/>
              </a:rPr>
              <a:t>2</a:t>
            </a:r>
            <a:r>
              <a:rPr lang="en-US" dirty="0">
                <a:latin typeface="+mn-lt"/>
              </a:rPr>
              <a:t>(</a:t>
            </a:r>
            <a:r>
              <a:rPr lang="en-US" i="1" dirty="0">
                <a:latin typeface="+mn-lt"/>
              </a:rPr>
              <a:t>x</a:t>
            </a:r>
            <a:r>
              <a:rPr lang="en-US" dirty="0">
                <a:latin typeface="+mn-lt"/>
              </a:rPr>
              <a:t> – 3) </a:t>
            </a:r>
            <a:r>
              <a:rPr lang="en-US" dirty="0"/>
              <a:t>and </a:t>
            </a:r>
            <a:r>
              <a:rPr lang="en-US" dirty="0">
                <a:latin typeface="+mn-lt"/>
              </a:rPr>
              <a:t>(2</a:t>
            </a:r>
            <a:r>
              <a:rPr lang="en-US" i="1" dirty="0">
                <a:latin typeface="+mn-lt"/>
              </a:rPr>
              <a:t>x</a:t>
            </a:r>
            <a:r>
              <a:rPr lang="en-US" dirty="0">
                <a:latin typeface="+mn-lt"/>
              </a:rPr>
              <a:t> + 5)(</a:t>
            </a:r>
            <a:r>
              <a:rPr lang="en-US" i="1" dirty="0">
                <a:latin typeface="+mn-lt"/>
              </a:rPr>
              <a:t>x</a:t>
            </a:r>
            <a:r>
              <a:rPr lang="en-US" dirty="0">
                <a:latin typeface="+mn-lt"/>
              </a:rPr>
              <a:t> + 3)(</a:t>
            </a:r>
            <a:r>
              <a:rPr lang="en-US" i="1" dirty="0">
                <a:latin typeface="+mn-lt"/>
              </a:rPr>
              <a:t>x</a:t>
            </a:r>
            <a:r>
              <a:rPr lang="en-US" dirty="0">
                <a:latin typeface="+mn-lt"/>
              </a:rPr>
              <a:t> – 3)</a:t>
            </a:r>
            <a:r>
              <a:rPr lang="en-US" baseline="45000" dirty="0">
                <a:latin typeface="+mn-lt"/>
              </a:rPr>
              <a:t>2</a:t>
            </a:r>
            <a:r>
              <a:rPr lang="en-US" dirty="0">
                <a:latin typeface="+mn-lt"/>
              </a:rPr>
              <a:t> </a:t>
            </a:r>
          </a:p>
          <a:p>
            <a:pPr marL="1262063" indent="-1262063"/>
            <a:r>
              <a:rPr lang="en-US" b="1" dirty="0"/>
              <a:t>Step 1: </a:t>
            </a:r>
            <a:r>
              <a:rPr lang="en-US" dirty="0"/>
              <a:t>The polynomials are already factored completely as </a:t>
            </a:r>
            <a:r>
              <a:rPr lang="en-US" dirty="0">
                <a:latin typeface="+mn-lt"/>
              </a:rPr>
              <a:t>3(</a:t>
            </a:r>
            <a:r>
              <a:rPr lang="en-US" i="1" dirty="0">
                <a:latin typeface="+mn-lt"/>
              </a:rPr>
              <a:t>x</a:t>
            </a:r>
            <a:r>
              <a:rPr lang="en-US" dirty="0">
                <a:latin typeface="+mn-lt"/>
              </a:rPr>
              <a:t> + 3)</a:t>
            </a:r>
            <a:r>
              <a:rPr lang="en-US" baseline="30000" dirty="0">
                <a:latin typeface="+mn-lt"/>
              </a:rPr>
              <a:t>2</a:t>
            </a:r>
            <a:r>
              <a:rPr lang="en-US" dirty="0">
                <a:latin typeface="+mn-lt"/>
              </a:rPr>
              <a:t>(</a:t>
            </a:r>
            <a:r>
              <a:rPr lang="en-US" i="1" dirty="0">
                <a:latin typeface="+mn-lt"/>
              </a:rPr>
              <a:t>x</a:t>
            </a:r>
            <a:r>
              <a:rPr lang="en-US" dirty="0">
                <a:latin typeface="+mn-lt"/>
              </a:rPr>
              <a:t> – 3) </a:t>
            </a:r>
            <a:r>
              <a:rPr lang="en-US" dirty="0"/>
              <a:t>and </a:t>
            </a:r>
            <a:br>
              <a:rPr lang="en-US" dirty="0"/>
            </a:br>
            <a:r>
              <a:rPr lang="en-US" dirty="0">
                <a:latin typeface="+mn-lt"/>
              </a:rPr>
              <a:t>(2</a:t>
            </a:r>
            <a:r>
              <a:rPr lang="en-US" i="1" dirty="0">
                <a:latin typeface="+mn-lt"/>
              </a:rPr>
              <a:t>x</a:t>
            </a:r>
            <a:r>
              <a:rPr lang="en-US" dirty="0">
                <a:latin typeface="+mn-lt"/>
              </a:rPr>
              <a:t> + 5)(</a:t>
            </a:r>
            <a:r>
              <a:rPr lang="en-US" i="1" dirty="0">
                <a:latin typeface="+mn-lt"/>
              </a:rPr>
              <a:t>x</a:t>
            </a:r>
            <a:r>
              <a:rPr lang="en-US" dirty="0">
                <a:latin typeface="+mn-lt"/>
              </a:rPr>
              <a:t> + 3)(</a:t>
            </a:r>
            <a:r>
              <a:rPr lang="en-US" i="1" dirty="0">
                <a:latin typeface="+mn-lt"/>
              </a:rPr>
              <a:t>x</a:t>
            </a:r>
            <a:r>
              <a:rPr lang="en-US" dirty="0">
                <a:latin typeface="+mn-lt"/>
              </a:rPr>
              <a:t> – 3)</a:t>
            </a:r>
            <a:r>
              <a:rPr lang="en-US" baseline="45000" dirty="0">
                <a:latin typeface="+mn-lt"/>
              </a:rPr>
              <a:t>2</a:t>
            </a:r>
            <a:r>
              <a:rPr lang="en-US" dirty="0">
                <a:latin typeface="+mn-lt"/>
              </a:rPr>
              <a:t> </a:t>
            </a:r>
          </a:p>
        </p:txBody>
      </p:sp>
    </p:spTree>
    <p:extLst>
      <p:ext uri="{BB962C8B-B14F-4D97-AF65-F5344CB8AC3E}">
        <p14:creationId xmlns:p14="http://schemas.microsoft.com/office/powerpoint/2010/main" val="3466436719"/>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368AA-8B6C-490D-9753-5E9FA9C15733}"/>
              </a:ext>
            </a:extLst>
          </p:cNvPr>
          <p:cNvSpPr>
            <a:spLocks noGrp="1"/>
          </p:cNvSpPr>
          <p:nvPr>
            <p:ph type="title"/>
          </p:nvPr>
        </p:nvSpPr>
        <p:spPr/>
        <p:txBody>
          <a:bodyPr/>
          <a:lstStyle/>
          <a:p>
            <a:r>
              <a:rPr lang="en-US" b="1" dirty="0"/>
              <a:t>Example 7: </a:t>
            </a:r>
            <a:r>
              <a:rPr lang="en-US" dirty="0"/>
              <a:t>Finding the Least Common Multiple </a:t>
            </a:r>
            <a:r>
              <a:rPr lang="en-US" sz="1800" dirty="0"/>
              <a:t>(2 of 3)</a:t>
            </a:r>
          </a:p>
        </p:txBody>
      </p:sp>
      <p:sp>
        <p:nvSpPr>
          <p:cNvPr id="3" name="Content Placeholder 2">
            <a:extLst>
              <a:ext uri="{FF2B5EF4-FFF2-40B4-BE49-F238E27FC236}">
                <a16:creationId xmlns:a16="http://schemas.microsoft.com/office/drawing/2014/main" id="{A5CC6B2D-37E6-4465-8950-7E1584BA735E}"/>
              </a:ext>
            </a:extLst>
          </p:cNvPr>
          <p:cNvSpPr>
            <a:spLocks noGrp="1"/>
          </p:cNvSpPr>
          <p:nvPr>
            <p:ph idx="1"/>
          </p:nvPr>
        </p:nvSpPr>
        <p:spPr/>
        <p:txBody>
          <a:bodyPr/>
          <a:lstStyle/>
          <a:p>
            <a:r>
              <a:rPr lang="en-US" b="1" dirty="0"/>
              <a:t>Step 2: </a:t>
            </a:r>
            <a:r>
              <a:rPr lang="en-US" dirty="0"/>
              <a:t>Start by writing the factors of the left-hand polynomial. (Or you could start with the one on the right.)</a:t>
            </a:r>
            <a:r>
              <a:rPr lang="en-US" dirty="0">
                <a:latin typeface="+mn-lt"/>
              </a:rPr>
              <a:t> </a:t>
            </a:r>
          </a:p>
          <a:p>
            <a:pPr algn="ctr"/>
            <a:r>
              <a:rPr lang="en-US" dirty="0">
                <a:latin typeface="+mn-lt"/>
              </a:rPr>
              <a:t>3(</a:t>
            </a:r>
            <a:r>
              <a:rPr lang="en-US" i="1" dirty="0">
                <a:latin typeface="+mn-lt"/>
              </a:rPr>
              <a:t>x</a:t>
            </a:r>
            <a:r>
              <a:rPr lang="en-US" dirty="0">
                <a:latin typeface="+mn-lt"/>
              </a:rPr>
              <a:t> + 3)</a:t>
            </a:r>
            <a:r>
              <a:rPr lang="en-US" baseline="45000" dirty="0">
                <a:latin typeface="+mn-lt"/>
              </a:rPr>
              <a:t>2</a:t>
            </a:r>
            <a:r>
              <a:rPr lang="en-US" dirty="0">
                <a:latin typeface="+mn-lt"/>
              </a:rPr>
              <a:t>(</a:t>
            </a:r>
            <a:r>
              <a:rPr lang="en-US" i="1" dirty="0">
                <a:latin typeface="+mn-lt"/>
              </a:rPr>
              <a:t>x</a:t>
            </a:r>
            <a:r>
              <a:rPr lang="en-US" dirty="0">
                <a:latin typeface="+mn-lt"/>
              </a:rPr>
              <a:t> – 3)</a:t>
            </a:r>
          </a:p>
          <a:p>
            <a:r>
              <a:rPr lang="en-US" dirty="0"/>
              <a:t>Now look at the right-hand polynomial. Its first factor, </a:t>
            </a:r>
            <a:r>
              <a:rPr lang="en-US" dirty="0">
                <a:latin typeface="+mn-lt"/>
              </a:rPr>
              <a:t>2</a:t>
            </a:r>
            <a:r>
              <a:rPr lang="en-US" i="1" dirty="0">
                <a:latin typeface="+mn-lt"/>
              </a:rPr>
              <a:t>x</a:t>
            </a:r>
            <a:r>
              <a:rPr lang="en-US" dirty="0">
                <a:latin typeface="+mn-lt"/>
              </a:rPr>
              <a:t> + 5</a:t>
            </a:r>
            <a:r>
              <a:rPr lang="en-US" dirty="0"/>
              <a:t>, does not appear in our list, so we insert it.</a:t>
            </a:r>
          </a:p>
          <a:p>
            <a:pPr algn="ctr"/>
            <a:r>
              <a:rPr lang="en-US" dirty="0">
                <a:latin typeface="+mn-lt"/>
              </a:rPr>
              <a:t>3(</a:t>
            </a:r>
            <a:r>
              <a:rPr lang="en-US" i="1" dirty="0">
                <a:latin typeface="+mn-lt"/>
              </a:rPr>
              <a:t>x</a:t>
            </a:r>
            <a:r>
              <a:rPr lang="en-US" dirty="0">
                <a:latin typeface="+mn-lt"/>
              </a:rPr>
              <a:t> + 3)</a:t>
            </a:r>
            <a:r>
              <a:rPr lang="en-US" baseline="45000" dirty="0">
                <a:latin typeface="+mn-lt"/>
              </a:rPr>
              <a:t>2</a:t>
            </a:r>
            <a:r>
              <a:rPr lang="en-US" dirty="0">
                <a:latin typeface="+mn-lt"/>
              </a:rPr>
              <a:t>(</a:t>
            </a:r>
            <a:r>
              <a:rPr lang="en-US" i="1" dirty="0">
                <a:latin typeface="+mn-lt"/>
              </a:rPr>
              <a:t>x</a:t>
            </a:r>
            <a:r>
              <a:rPr lang="en-US" dirty="0">
                <a:latin typeface="+mn-lt"/>
              </a:rPr>
              <a:t> – 3)(2</a:t>
            </a:r>
            <a:r>
              <a:rPr lang="en-US" i="1" dirty="0">
                <a:latin typeface="+mn-lt"/>
              </a:rPr>
              <a:t>x</a:t>
            </a:r>
            <a:r>
              <a:rPr lang="en-US" dirty="0">
                <a:latin typeface="+mn-lt"/>
              </a:rPr>
              <a:t> + 5)</a:t>
            </a:r>
          </a:p>
        </p:txBody>
      </p:sp>
    </p:spTree>
    <p:extLst>
      <p:ext uri="{BB962C8B-B14F-4D97-AF65-F5344CB8AC3E}">
        <p14:creationId xmlns:p14="http://schemas.microsoft.com/office/powerpoint/2010/main" val="3098116755"/>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368AA-8B6C-490D-9753-5E9FA9C15733}"/>
              </a:ext>
            </a:extLst>
          </p:cNvPr>
          <p:cNvSpPr>
            <a:spLocks noGrp="1"/>
          </p:cNvSpPr>
          <p:nvPr>
            <p:ph type="title"/>
          </p:nvPr>
        </p:nvSpPr>
        <p:spPr/>
        <p:txBody>
          <a:bodyPr/>
          <a:lstStyle/>
          <a:p>
            <a:r>
              <a:rPr lang="en-US" b="1" dirty="0"/>
              <a:t>Example 7: </a:t>
            </a:r>
            <a:r>
              <a:rPr lang="en-US" dirty="0"/>
              <a:t>Finding the Least Common Multiple </a:t>
            </a:r>
            <a:r>
              <a:rPr lang="en-US" sz="1800" dirty="0"/>
              <a:t>(3 of 3)</a:t>
            </a:r>
          </a:p>
        </p:txBody>
      </p:sp>
      <p:sp>
        <p:nvSpPr>
          <p:cNvPr id="3" name="Content Placeholder 2">
            <a:extLst>
              <a:ext uri="{FF2B5EF4-FFF2-40B4-BE49-F238E27FC236}">
                <a16:creationId xmlns:a16="http://schemas.microsoft.com/office/drawing/2014/main" id="{A5CC6B2D-37E6-4465-8950-7E1584BA735E}"/>
              </a:ext>
            </a:extLst>
          </p:cNvPr>
          <p:cNvSpPr>
            <a:spLocks noGrp="1"/>
          </p:cNvSpPr>
          <p:nvPr>
            <p:ph idx="1"/>
          </p:nvPr>
        </p:nvSpPr>
        <p:spPr/>
        <p:txBody>
          <a:bodyPr/>
          <a:lstStyle/>
          <a:p>
            <a:r>
              <a:rPr lang="en-US" dirty="0"/>
              <a:t>The next factor, </a:t>
            </a:r>
            <a:r>
              <a:rPr lang="en-US" i="1" dirty="0">
                <a:latin typeface="+mn-lt"/>
              </a:rPr>
              <a:t>x</a:t>
            </a:r>
            <a:r>
              <a:rPr lang="en-US" dirty="0">
                <a:latin typeface="+mn-lt"/>
              </a:rPr>
              <a:t> + 3</a:t>
            </a:r>
            <a:r>
              <a:rPr lang="en-US" dirty="0"/>
              <a:t>, is already in our list, so no change is necessary.</a:t>
            </a:r>
          </a:p>
          <a:p>
            <a:r>
              <a:rPr lang="en-US" dirty="0"/>
              <a:t>Since our list has </a:t>
            </a:r>
            <a:r>
              <a:rPr lang="en-US" i="1" dirty="0">
                <a:latin typeface="+mn-lt"/>
              </a:rPr>
              <a:t>x </a:t>
            </a:r>
            <a:r>
              <a:rPr lang="en-US" dirty="0">
                <a:latin typeface="+mn-lt"/>
              </a:rPr>
              <a:t>– 3 </a:t>
            </a:r>
            <a:r>
              <a:rPr lang="en-US" dirty="0"/>
              <a:t>to the first power only, we replace </a:t>
            </a:r>
            <a:r>
              <a:rPr lang="en-US" i="1" dirty="0">
                <a:latin typeface="+mn-lt"/>
              </a:rPr>
              <a:t>x</a:t>
            </a:r>
            <a:r>
              <a:rPr lang="en-US" dirty="0">
                <a:latin typeface="+mn-lt"/>
              </a:rPr>
              <a:t> – 3 </a:t>
            </a:r>
            <a:r>
              <a:rPr lang="en-US" dirty="0"/>
              <a:t>in the list by </a:t>
            </a:r>
            <a:r>
              <a:rPr lang="en-US" dirty="0">
                <a:latin typeface="+mn-lt"/>
              </a:rPr>
              <a:t>(</a:t>
            </a:r>
            <a:r>
              <a:rPr lang="en-US" i="1" dirty="0">
                <a:latin typeface="+mn-lt"/>
              </a:rPr>
              <a:t>x</a:t>
            </a:r>
            <a:r>
              <a:rPr lang="en-US" dirty="0">
                <a:latin typeface="+mn-lt"/>
              </a:rPr>
              <a:t> – 3)</a:t>
            </a:r>
            <a:r>
              <a:rPr lang="en-US" baseline="45000" dirty="0">
                <a:latin typeface="+mn-lt"/>
              </a:rPr>
              <a:t>2</a:t>
            </a:r>
            <a:r>
              <a:rPr lang="en-US" dirty="0">
                <a:latin typeface="+mn-lt"/>
              </a:rPr>
              <a:t>.</a:t>
            </a:r>
          </a:p>
          <a:p>
            <a:pPr algn="ctr"/>
            <a:r>
              <a:rPr lang="en-US" dirty="0">
                <a:latin typeface="+mn-lt"/>
              </a:rPr>
              <a:t>3(</a:t>
            </a:r>
            <a:r>
              <a:rPr lang="en-US" i="1" dirty="0">
                <a:latin typeface="+mn-lt"/>
              </a:rPr>
              <a:t>x</a:t>
            </a:r>
            <a:r>
              <a:rPr lang="en-US" dirty="0">
                <a:latin typeface="+mn-lt"/>
              </a:rPr>
              <a:t> + 3)</a:t>
            </a:r>
            <a:r>
              <a:rPr lang="en-US" baseline="45000" dirty="0">
                <a:latin typeface="+mn-lt"/>
              </a:rPr>
              <a:t>2</a:t>
            </a:r>
            <a:r>
              <a:rPr lang="en-US" dirty="0">
                <a:latin typeface="+mn-lt"/>
              </a:rPr>
              <a:t>(</a:t>
            </a:r>
            <a:r>
              <a:rPr lang="en-US" i="1" dirty="0">
                <a:latin typeface="+mn-lt"/>
              </a:rPr>
              <a:t>x</a:t>
            </a:r>
            <a:r>
              <a:rPr lang="en-US" dirty="0">
                <a:latin typeface="+mn-lt"/>
              </a:rPr>
              <a:t> – 3)</a:t>
            </a:r>
            <a:r>
              <a:rPr lang="en-US" baseline="45000" dirty="0">
                <a:latin typeface="+mn-lt"/>
              </a:rPr>
              <a:t>2</a:t>
            </a:r>
            <a:r>
              <a:rPr lang="en-US" dirty="0">
                <a:latin typeface="+mn-lt"/>
              </a:rPr>
              <a:t>(2</a:t>
            </a:r>
            <a:r>
              <a:rPr lang="en-US" i="1" dirty="0">
                <a:latin typeface="+mn-lt"/>
              </a:rPr>
              <a:t>x</a:t>
            </a:r>
            <a:r>
              <a:rPr lang="en-US" dirty="0">
                <a:latin typeface="+mn-lt"/>
              </a:rPr>
              <a:t> + 5)</a:t>
            </a:r>
          </a:p>
          <a:p>
            <a:r>
              <a:rPr lang="en-US" dirty="0"/>
              <a:t>The LCM is</a:t>
            </a:r>
          </a:p>
          <a:p>
            <a:pPr algn="ctr"/>
            <a:r>
              <a:rPr lang="en-US" dirty="0">
                <a:latin typeface="+mn-lt"/>
              </a:rPr>
              <a:t>3(</a:t>
            </a:r>
            <a:r>
              <a:rPr lang="en-US" i="1" dirty="0">
                <a:latin typeface="+mn-lt"/>
              </a:rPr>
              <a:t>x</a:t>
            </a:r>
            <a:r>
              <a:rPr lang="en-US" dirty="0">
                <a:latin typeface="+mn-lt"/>
              </a:rPr>
              <a:t> + 3)</a:t>
            </a:r>
            <a:r>
              <a:rPr lang="en-US" baseline="45000" dirty="0">
                <a:latin typeface="+mn-lt"/>
              </a:rPr>
              <a:t>2</a:t>
            </a:r>
            <a:r>
              <a:rPr lang="en-US" dirty="0">
                <a:latin typeface="+mn-lt"/>
              </a:rPr>
              <a:t>(</a:t>
            </a:r>
            <a:r>
              <a:rPr lang="en-US" i="1" dirty="0">
                <a:latin typeface="+mn-lt"/>
              </a:rPr>
              <a:t>x</a:t>
            </a:r>
            <a:r>
              <a:rPr lang="en-US" dirty="0">
                <a:latin typeface="+mn-lt"/>
              </a:rPr>
              <a:t> – 3)</a:t>
            </a:r>
            <a:r>
              <a:rPr lang="en-US" baseline="45000" dirty="0">
                <a:latin typeface="+mn-lt"/>
              </a:rPr>
              <a:t>2</a:t>
            </a:r>
            <a:r>
              <a:rPr lang="en-US" dirty="0">
                <a:latin typeface="+mn-lt"/>
              </a:rPr>
              <a:t>(2</a:t>
            </a:r>
            <a:r>
              <a:rPr lang="en-US" i="1" dirty="0">
                <a:latin typeface="+mn-lt"/>
              </a:rPr>
              <a:t>x</a:t>
            </a:r>
            <a:r>
              <a:rPr lang="en-US" dirty="0">
                <a:latin typeface="+mn-lt"/>
              </a:rPr>
              <a:t> + 5)</a:t>
            </a:r>
          </a:p>
          <a:p>
            <a:r>
              <a:rPr lang="en-US" dirty="0"/>
              <a:t>Notice that the LCM is, in fact, the polynomial of least degree that contains </a:t>
            </a:r>
            <a:r>
              <a:rPr lang="en-US" dirty="0">
                <a:latin typeface="+mn-lt"/>
              </a:rPr>
              <a:t>3(</a:t>
            </a:r>
            <a:r>
              <a:rPr lang="en-US" i="1" dirty="0">
                <a:latin typeface="+mn-lt"/>
              </a:rPr>
              <a:t>x</a:t>
            </a:r>
            <a:r>
              <a:rPr lang="en-US" dirty="0">
                <a:latin typeface="+mn-lt"/>
              </a:rPr>
              <a:t> + 3)</a:t>
            </a:r>
            <a:r>
              <a:rPr lang="en-US" baseline="45000" dirty="0">
                <a:latin typeface="+mn-lt"/>
              </a:rPr>
              <a:t>2</a:t>
            </a:r>
            <a:r>
              <a:rPr lang="en-US" dirty="0">
                <a:latin typeface="+mn-lt"/>
              </a:rPr>
              <a:t>(</a:t>
            </a:r>
            <a:r>
              <a:rPr lang="en-US" i="1" dirty="0">
                <a:latin typeface="+mn-lt"/>
              </a:rPr>
              <a:t>x</a:t>
            </a:r>
            <a:r>
              <a:rPr lang="en-US" dirty="0">
                <a:latin typeface="+mn-lt"/>
              </a:rPr>
              <a:t> – 3) </a:t>
            </a:r>
            <a:r>
              <a:rPr lang="en-US" dirty="0"/>
              <a:t>and </a:t>
            </a:r>
            <a:br>
              <a:rPr lang="en-US" dirty="0"/>
            </a:br>
            <a:r>
              <a:rPr lang="en-US" dirty="0">
                <a:latin typeface="+mn-lt"/>
              </a:rPr>
              <a:t>(2</a:t>
            </a:r>
            <a:r>
              <a:rPr lang="en-US" i="1" dirty="0">
                <a:latin typeface="+mn-lt"/>
              </a:rPr>
              <a:t>x</a:t>
            </a:r>
            <a:r>
              <a:rPr lang="en-US" dirty="0">
                <a:latin typeface="+mn-lt"/>
              </a:rPr>
              <a:t> + 5)(</a:t>
            </a:r>
            <a:r>
              <a:rPr lang="en-US" i="1" dirty="0">
                <a:latin typeface="+mn-lt"/>
              </a:rPr>
              <a:t>x</a:t>
            </a:r>
            <a:r>
              <a:rPr lang="en-US" dirty="0">
                <a:latin typeface="+mn-lt"/>
              </a:rPr>
              <a:t> + 3)(</a:t>
            </a:r>
            <a:r>
              <a:rPr lang="en-US" i="1" dirty="0">
                <a:latin typeface="+mn-lt"/>
              </a:rPr>
              <a:t>x</a:t>
            </a:r>
            <a:r>
              <a:rPr lang="en-US" dirty="0">
                <a:latin typeface="+mn-lt"/>
              </a:rPr>
              <a:t> – 3)</a:t>
            </a:r>
            <a:r>
              <a:rPr lang="en-US" baseline="45000" dirty="0">
                <a:latin typeface="+mn-lt"/>
              </a:rPr>
              <a:t>2</a:t>
            </a:r>
            <a:r>
              <a:rPr lang="en-US" dirty="0">
                <a:latin typeface="+mn-lt"/>
              </a:rPr>
              <a:t> </a:t>
            </a:r>
            <a:r>
              <a:rPr lang="en-US" dirty="0"/>
              <a:t>as factors.</a:t>
            </a:r>
          </a:p>
          <a:p>
            <a:endParaRPr lang="en-US" dirty="0">
              <a:latin typeface="+mn-lt"/>
            </a:endParaRPr>
          </a:p>
          <a:p>
            <a:endParaRPr lang="en-US" dirty="0"/>
          </a:p>
          <a:p>
            <a:endParaRPr lang="en-US" dirty="0">
              <a:latin typeface="+mn-lt"/>
            </a:endParaRPr>
          </a:p>
          <a:p>
            <a:endParaRPr lang="en-US" dirty="0">
              <a:latin typeface="+mn-lt"/>
            </a:endParaRPr>
          </a:p>
        </p:txBody>
      </p:sp>
    </p:spTree>
    <p:extLst>
      <p:ext uri="{BB962C8B-B14F-4D97-AF65-F5344CB8AC3E}">
        <p14:creationId xmlns:p14="http://schemas.microsoft.com/office/powerpoint/2010/main" val="118600091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60B4-EA6E-43B5-8BB9-067196523CE8}"/>
              </a:ext>
            </a:extLst>
          </p:cNvPr>
          <p:cNvSpPr>
            <a:spLocks noGrp="1"/>
          </p:cNvSpPr>
          <p:nvPr>
            <p:ph type="title"/>
          </p:nvPr>
        </p:nvSpPr>
        <p:spPr/>
        <p:txBody>
          <a:bodyPr/>
          <a:lstStyle/>
          <a:p>
            <a:r>
              <a:rPr lang="en-US" sz="3200" b="1" dirty="0"/>
              <a:t>Example 8: </a:t>
            </a:r>
            <a:r>
              <a:rPr lang="en-US" sz="3200" dirty="0"/>
              <a:t>Using the Least Common Multiple to Add Rational Expressions </a:t>
            </a:r>
            <a:r>
              <a:rPr lang="en-US" sz="1800" dirty="0"/>
              <a:t>(1 of 3)</a:t>
            </a:r>
          </a:p>
        </p:txBody>
      </p:sp>
      <p:sp>
        <p:nvSpPr>
          <p:cNvPr id="3" name="Content Placeholder 2">
            <a:extLst>
              <a:ext uri="{FF2B5EF4-FFF2-40B4-BE49-F238E27FC236}">
                <a16:creationId xmlns:a16="http://schemas.microsoft.com/office/drawing/2014/main" id="{1C028487-CBC0-4399-A488-B91F026B5A06}"/>
              </a:ext>
            </a:extLst>
          </p:cNvPr>
          <p:cNvSpPr>
            <a:spLocks noGrp="1"/>
          </p:cNvSpPr>
          <p:nvPr>
            <p:ph idx="1"/>
          </p:nvPr>
        </p:nvSpPr>
        <p:spPr/>
        <p:txBody>
          <a:bodyPr/>
          <a:lstStyle/>
          <a:p>
            <a:r>
              <a:rPr lang="en-US" dirty="0"/>
              <a:t>Perform the indicated operation and simplify the result. Leave your answer in factored form.</a:t>
            </a:r>
          </a:p>
          <a:p>
            <a:endParaRPr lang="en-US" dirty="0"/>
          </a:p>
          <a:p>
            <a:endParaRPr lang="en-US" dirty="0"/>
          </a:p>
          <a:p>
            <a:pPr marL="1262063" indent="-1262063"/>
            <a:r>
              <a:rPr lang="en-US" b="1" dirty="0"/>
              <a:t>Step 1: </a:t>
            </a:r>
            <a:r>
              <a:rPr lang="en-US" dirty="0"/>
              <a:t>Factor completely the polynomials in the denominators.</a:t>
            </a:r>
          </a:p>
          <a:p>
            <a:pPr marL="1262063" indent="-1262063"/>
            <a:r>
              <a:rPr lang="en-US" i="1" dirty="0">
                <a:latin typeface="+mn-lt"/>
              </a:rPr>
              <a:t>		  x</a:t>
            </a:r>
            <a:r>
              <a:rPr lang="en-US" baseline="45000" dirty="0">
                <a:latin typeface="+mn-lt"/>
              </a:rPr>
              <a:t>2</a:t>
            </a:r>
            <a:r>
              <a:rPr lang="en-US" dirty="0">
                <a:latin typeface="+mn-lt"/>
              </a:rPr>
              <a:t> – 4 = (</a:t>
            </a:r>
            <a:r>
              <a:rPr lang="en-US" i="1" dirty="0">
                <a:latin typeface="+mn-lt"/>
              </a:rPr>
              <a:t>x</a:t>
            </a:r>
            <a:r>
              <a:rPr lang="en-US" dirty="0">
                <a:latin typeface="+mn-lt"/>
              </a:rPr>
              <a:t> – 2)(</a:t>
            </a:r>
            <a:r>
              <a:rPr lang="en-US" i="1" dirty="0">
                <a:latin typeface="+mn-lt"/>
              </a:rPr>
              <a:t>x</a:t>
            </a:r>
            <a:r>
              <a:rPr lang="en-US" dirty="0">
                <a:latin typeface="+mn-lt"/>
              </a:rPr>
              <a:t> + 2) </a:t>
            </a:r>
          </a:p>
          <a:p>
            <a:pPr marL="1262063" indent="-1262063"/>
            <a:r>
              <a:rPr lang="en-US" i="1" dirty="0">
                <a:latin typeface="+mn-lt"/>
              </a:rPr>
              <a:t>	x</a:t>
            </a:r>
            <a:r>
              <a:rPr lang="en-US" baseline="45000" dirty="0">
                <a:latin typeface="+mn-lt"/>
              </a:rPr>
              <a:t>2</a:t>
            </a:r>
            <a:r>
              <a:rPr lang="en-US" dirty="0">
                <a:latin typeface="+mn-lt"/>
              </a:rPr>
              <a:t> + 5</a:t>
            </a:r>
            <a:r>
              <a:rPr lang="en-US" i="1" dirty="0">
                <a:latin typeface="+mn-lt"/>
              </a:rPr>
              <a:t>x</a:t>
            </a:r>
            <a:r>
              <a:rPr lang="en-US" dirty="0">
                <a:latin typeface="+mn-lt"/>
              </a:rPr>
              <a:t> + 6 = (</a:t>
            </a:r>
            <a:r>
              <a:rPr lang="en-US" i="1" dirty="0">
                <a:latin typeface="+mn-lt"/>
              </a:rPr>
              <a:t>x</a:t>
            </a:r>
            <a:r>
              <a:rPr lang="en-US" dirty="0">
                <a:latin typeface="+mn-lt"/>
              </a:rPr>
              <a:t> + 2)(</a:t>
            </a:r>
            <a:r>
              <a:rPr lang="en-US" i="1" dirty="0">
                <a:latin typeface="+mn-lt"/>
              </a:rPr>
              <a:t>x</a:t>
            </a:r>
            <a:r>
              <a:rPr lang="en-US" dirty="0">
                <a:latin typeface="+mn-lt"/>
              </a:rPr>
              <a:t> + 3)</a:t>
            </a:r>
          </a:p>
          <a:p>
            <a:pPr marL="1262063" indent="-1262063"/>
            <a:r>
              <a:rPr lang="en-US" b="1" dirty="0"/>
              <a:t>Step 2: </a:t>
            </a:r>
            <a:r>
              <a:rPr lang="en-US" dirty="0"/>
              <a:t>The LCM is </a:t>
            </a:r>
            <a:r>
              <a:rPr lang="en-US" dirty="0">
                <a:latin typeface="+mn-lt"/>
              </a:rPr>
              <a:t>(</a:t>
            </a:r>
            <a:r>
              <a:rPr lang="en-US" i="1" dirty="0">
                <a:latin typeface="+mn-lt"/>
              </a:rPr>
              <a:t>x</a:t>
            </a:r>
            <a:r>
              <a:rPr lang="en-US" dirty="0">
                <a:latin typeface="+mn-lt"/>
              </a:rPr>
              <a:t> – 2)(</a:t>
            </a:r>
            <a:r>
              <a:rPr lang="en-US" i="1" dirty="0">
                <a:latin typeface="+mn-lt"/>
              </a:rPr>
              <a:t>x</a:t>
            </a:r>
            <a:r>
              <a:rPr lang="en-US" dirty="0">
                <a:latin typeface="+mn-lt"/>
              </a:rPr>
              <a:t> + 2)(</a:t>
            </a:r>
            <a:r>
              <a:rPr lang="en-US" i="1" dirty="0">
                <a:latin typeface="+mn-lt"/>
              </a:rPr>
              <a:t>x</a:t>
            </a:r>
            <a:r>
              <a:rPr lang="en-US" dirty="0">
                <a:latin typeface="+mn-lt"/>
              </a:rPr>
              <a:t> + 3). </a:t>
            </a:r>
            <a:r>
              <a:rPr lang="en-US" dirty="0"/>
              <a:t>Do you see why?</a:t>
            </a:r>
            <a:endParaRPr lang="en-US" dirty="0">
              <a:latin typeface="+mn-lt"/>
            </a:endParaRPr>
          </a:p>
        </p:txBody>
      </p:sp>
      <p:graphicFrame>
        <p:nvGraphicFramePr>
          <p:cNvPr id="4" name="Object 3">
            <a:extLst>
              <a:ext uri="{FF2B5EF4-FFF2-40B4-BE49-F238E27FC236}">
                <a16:creationId xmlns:a16="http://schemas.microsoft.com/office/drawing/2014/main" id="{818E70E1-62B6-4C42-A875-85A3C978A65B}"/>
              </a:ext>
            </a:extLst>
          </p:cNvPr>
          <p:cNvGraphicFramePr>
            <a:graphicFrameLocks noChangeAspect="1"/>
          </p:cNvGraphicFramePr>
          <p:nvPr>
            <p:extLst>
              <p:ext uri="{D42A27DB-BD31-4B8C-83A1-F6EECF244321}">
                <p14:modId xmlns:p14="http://schemas.microsoft.com/office/powerpoint/2010/main" val="1430528183"/>
              </p:ext>
            </p:extLst>
          </p:nvPr>
        </p:nvGraphicFramePr>
        <p:xfrm>
          <a:off x="1881188" y="2401888"/>
          <a:ext cx="4965700" cy="825500"/>
        </p:xfrm>
        <a:graphic>
          <a:graphicData uri="http://schemas.openxmlformats.org/presentationml/2006/ole">
            <mc:AlternateContent xmlns:mc="http://schemas.openxmlformats.org/markup-compatibility/2006">
              <mc:Choice xmlns:v="urn:schemas-microsoft-com:vml" Requires="v">
                <p:oleObj spid="_x0000_s26649" name="Equation" r:id="rId3" imgW="4965480" imgH="825480" progId="Equation.DSMT4">
                  <p:embed/>
                </p:oleObj>
              </mc:Choice>
              <mc:Fallback>
                <p:oleObj name="Equation" r:id="rId3" imgW="4965480" imgH="825480" progId="Equation.DSMT4">
                  <p:embed/>
                  <p:pic>
                    <p:nvPicPr>
                      <p:cNvPr id="0" name=""/>
                      <p:cNvPicPr/>
                      <p:nvPr/>
                    </p:nvPicPr>
                    <p:blipFill>
                      <a:blip r:embed="rId4"/>
                      <a:stretch>
                        <a:fillRect/>
                      </a:stretch>
                    </p:blipFill>
                    <p:spPr>
                      <a:xfrm>
                        <a:off x="1881188" y="2401888"/>
                        <a:ext cx="4965700" cy="825500"/>
                      </a:xfrm>
                      <a:prstGeom prst="rect">
                        <a:avLst/>
                      </a:prstGeom>
                    </p:spPr>
                  </p:pic>
                </p:oleObj>
              </mc:Fallback>
            </mc:AlternateContent>
          </a:graphicData>
        </a:graphic>
      </p:graphicFrame>
    </p:spTree>
    <p:extLst>
      <p:ext uri="{BB962C8B-B14F-4D97-AF65-F5344CB8AC3E}">
        <p14:creationId xmlns:p14="http://schemas.microsoft.com/office/powerpoint/2010/main" val="994946307"/>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60B4-EA6E-43B5-8BB9-067196523CE8}"/>
              </a:ext>
            </a:extLst>
          </p:cNvPr>
          <p:cNvSpPr>
            <a:spLocks noGrp="1"/>
          </p:cNvSpPr>
          <p:nvPr>
            <p:ph type="title"/>
          </p:nvPr>
        </p:nvSpPr>
        <p:spPr/>
        <p:txBody>
          <a:bodyPr/>
          <a:lstStyle/>
          <a:p>
            <a:r>
              <a:rPr lang="en-US" sz="3200" b="1" dirty="0"/>
              <a:t>Example 8: </a:t>
            </a:r>
            <a:r>
              <a:rPr lang="en-US" sz="3200" dirty="0"/>
              <a:t>Using the Least Common Multiple to Add Rational Expressions </a:t>
            </a:r>
            <a:r>
              <a:rPr lang="en-US" sz="1800" dirty="0"/>
              <a:t>(2 of 3)</a:t>
            </a:r>
          </a:p>
        </p:txBody>
      </p:sp>
      <p:sp>
        <p:nvSpPr>
          <p:cNvPr id="3" name="Content Placeholder 2">
            <a:extLst>
              <a:ext uri="{FF2B5EF4-FFF2-40B4-BE49-F238E27FC236}">
                <a16:creationId xmlns:a16="http://schemas.microsoft.com/office/drawing/2014/main" id="{1C028487-CBC0-4399-A488-B91F026B5A06}"/>
              </a:ext>
            </a:extLst>
          </p:cNvPr>
          <p:cNvSpPr>
            <a:spLocks noGrp="1"/>
          </p:cNvSpPr>
          <p:nvPr>
            <p:ph idx="1"/>
          </p:nvPr>
        </p:nvSpPr>
        <p:spPr/>
        <p:txBody>
          <a:bodyPr/>
          <a:lstStyle/>
          <a:p>
            <a:r>
              <a:rPr lang="en-US" b="1" dirty="0"/>
              <a:t>Step 3: </a:t>
            </a:r>
            <a:r>
              <a:rPr lang="en-US" dirty="0"/>
              <a:t>Write each rational expression using the LCM as the denominator.</a:t>
            </a:r>
          </a:p>
        </p:txBody>
      </p:sp>
      <p:graphicFrame>
        <p:nvGraphicFramePr>
          <p:cNvPr id="4" name="Object 3">
            <a:extLst>
              <a:ext uri="{FF2B5EF4-FFF2-40B4-BE49-F238E27FC236}">
                <a16:creationId xmlns:a16="http://schemas.microsoft.com/office/drawing/2014/main" id="{818E70E1-62B6-4C42-A875-85A3C978A65B}"/>
              </a:ext>
            </a:extLst>
          </p:cNvPr>
          <p:cNvGraphicFramePr>
            <a:graphicFrameLocks noChangeAspect="1"/>
          </p:cNvGraphicFramePr>
          <p:nvPr>
            <p:extLst>
              <p:ext uri="{D42A27DB-BD31-4B8C-83A1-F6EECF244321}">
                <p14:modId xmlns:p14="http://schemas.microsoft.com/office/powerpoint/2010/main" val="2788612851"/>
              </p:ext>
            </p:extLst>
          </p:nvPr>
        </p:nvGraphicFramePr>
        <p:xfrm>
          <a:off x="708786" y="2371862"/>
          <a:ext cx="927100" cy="825500"/>
        </p:xfrm>
        <a:graphic>
          <a:graphicData uri="http://schemas.openxmlformats.org/presentationml/2006/ole">
            <mc:AlternateContent xmlns:mc="http://schemas.openxmlformats.org/markup-compatibility/2006">
              <mc:Choice xmlns:v="urn:schemas-microsoft-com:vml" Requires="v">
                <p:oleObj spid="_x0000_s27788" name="Equation" r:id="rId3" imgW="927000" imgH="825480" progId="Equation.DSMT4">
                  <p:embed/>
                </p:oleObj>
              </mc:Choice>
              <mc:Fallback>
                <p:oleObj name="Equation" r:id="rId3" imgW="927000" imgH="825480" progId="Equation.DSMT4">
                  <p:embed/>
                  <p:pic>
                    <p:nvPicPr>
                      <p:cNvPr id="4" name="Object 3">
                        <a:extLst>
                          <a:ext uri="{FF2B5EF4-FFF2-40B4-BE49-F238E27FC236}">
                            <a16:creationId xmlns:a16="http://schemas.microsoft.com/office/drawing/2014/main" id="{818E70E1-62B6-4C42-A875-85A3C978A65B}"/>
                          </a:ext>
                        </a:extLst>
                      </p:cNvPr>
                      <p:cNvPicPr/>
                      <p:nvPr/>
                    </p:nvPicPr>
                    <p:blipFill>
                      <a:blip r:embed="rId4"/>
                      <a:stretch>
                        <a:fillRect/>
                      </a:stretch>
                    </p:blipFill>
                    <p:spPr>
                      <a:xfrm>
                        <a:off x="708786" y="2371862"/>
                        <a:ext cx="927100" cy="8255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D6CF990E-A051-491B-B9E3-1B6C9606524B}"/>
              </a:ext>
            </a:extLst>
          </p:cNvPr>
          <p:cNvGraphicFramePr>
            <a:graphicFrameLocks noChangeAspect="1"/>
          </p:cNvGraphicFramePr>
          <p:nvPr>
            <p:extLst>
              <p:ext uri="{D42A27DB-BD31-4B8C-83A1-F6EECF244321}">
                <p14:modId xmlns:p14="http://schemas.microsoft.com/office/powerpoint/2010/main" val="4258500275"/>
              </p:ext>
            </p:extLst>
          </p:nvPr>
        </p:nvGraphicFramePr>
        <p:xfrm>
          <a:off x="5059985" y="2418796"/>
          <a:ext cx="3162300" cy="850900"/>
        </p:xfrm>
        <a:graphic>
          <a:graphicData uri="http://schemas.openxmlformats.org/presentationml/2006/ole">
            <mc:AlternateContent xmlns:mc="http://schemas.openxmlformats.org/markup-compatibility/2006">
              <mc:Choice xmlns:v="urn:schemas-microsoft-com:vml" Requires="v">
                <p:oleObj spid="_x0000_s27789" name="Equation" r:id="rId5" imgW="3162240" imgH="850680" progId="Equation.DSMT4">
                  <p:embed/>
                </p:oleObj>
              </mc:Choice>
              <mc:Fallback>
                <p:oleObj name="Equation" r:id="rId5" imgW="3162240" imgH="850680" progId="Equation.DSMT4">
                  <p:embed/>
                  <p:pic>
                    <p:nvPicPr>
                      <p:cNvPr id="4" name="Object 3">
                        <a:extLst>
                          <a:ext uri="{FF2B5EF4-FFF2-40B4-BE49-F238E27FC236}">
                            <a16:creationId xmlns:a16="http://schemas.microsoft.com/office/drawing/2014/main" id="{818E70E1-62B6-4C42-A875-85A3C978A65B}"/>
                          </a:ext>
                        </a:extLst>
                      </p:cNvPr>
                      <p:cNvPicPr/>
                      <p:nvPr/>
                    </p:nvPicPr>
                    <p:blipFill>
                      <a:blip r:embed="rId6"/>
                      <a:stretch>
                        <a:fillRect/>
                      </a:stretch>
                    </p:blipFill>
                    <p:spPr>
                      <a:xfrm>
                        <a:off x="5059985" y="2418796"/>
                        <a:ext cx="3162300" cy="8509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3619CD9D-361D-4E93-8E22-FDE087E6E0FE}"/>
              </a:ext>
            </a:extLst>
          </p:cNvPr>
          <p:cNvGraphicFramePr>
            <a:graphicFrameLocks noChangeAspect="1"/>
          </p:cNvGraphicFramePr>
          <p:nvPr>
            <p:extLst>
              <p:ext uri="{D42A27DB-BD31-4B8C-83A1-F6EECF244321}">
                <p14:modId xmlns:p14="http://schemas.microsoft.com/office/powerpoint/2010/main" val="4046734380"/>
              </p:ext>
            </p:extLst>
          </p:nvPr>
        </p:nvGraphicFramePr>
        <p:xfrm>
          <a:off x="733839" y="4338980"/>
          <a:ext cx="1612900" cy="825500"/>
        </p:xfrm>
        <a:graphic>
          <a:graphicData uri="http://schemas.openxmlformats.org/presentationml/2006/ole">
            <mc:AlternateContent xmlns:mc="http://schemas.openxmlformats.org/markup-compatibility/2006">
              <mc:Choice xmlns:v="urn:schemas-microsoft-com:vml" Requires="v">
                <p:oleObj spid="_x0000_s27790" name="Equation" r:id="rId7" imgW="1612800" imgH="825480" progId="Equation.DSMT4">
                  <p:embed/>
                </p:oleObj>
              </mc:Choice>
              <mc:Fallback>
                <p:oleObj name="Equation" r:id="rId7" imgW="1612800" imgH="825480" progId="Equation.DSMT4">
                  <p:embed/>
                  <p:pic>
                    <p:nvPicPr>
                      <p:cNvPr id="4" name="Object 3">
                        <a:extLst>
                          <a:ext uri="{FF2B5EF4-FFF2-40B4-BE49-F238E27FC236}">
                            <a16:creationId xmlns:a16="http://schemas.microsoft.com/office/drawing/2014/main" id="{818E70E1-62B6-4C42-A875-85A3C978A65B}"/>
                          </a:ext>
                        </a:extLst>
                      </p:cNvPr>
                      <p:cNvPicPr/>
                      <p:nvPr/>
                    </p:nvPicPr>
                    <p:blipFill>
                      <a:blip r:embed="rId8"/>
                      <a:stretch>
                        <a:fillRect/>
                      </a:stretch>
                    </p:blipFill>
                    <p:spPr>
                      <a:xfrm>
                        <a:off x="733839" y="4338980"/>
                        <a:ext cx="1612900" cy="8255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B4CF08F-8912-435E-ADB7-513B9A3D9050}"/>
              </a:ext>
            </a:extLst>
          </p:cNvPr>
          <p:cNvGraphicFramePr>
            <a:graphicFrameLocks noChangeAspect="1"/>
          </p:cNvGraphicFramePr>
          <p:nvPr>
            <p:extLst>
              <p:ext uri="{D42A27DB-BD31-4B8C-83A1-F6EECF244321}">
                <p14:modId xmlns:p14="http://schemas.microsoft.com/office/powerpoint/2010/main" val="2275446445"/>
              </p:ext>
            </p:extLst>
          </p:nvPr>
        </p:nvGraphicFramePr>
        <p:xfrm>
          <a:off x="5644815" y="4335667"/>
          <a:ext cx="3162300" cy="850900"/>
        </p:xfrm>
        <a:graphic>
          <a:graphicData uri="http://schemas.openxmlformats.org/presentationml/2006/ole">
            <mc:AlternateContent xmlns:mc="http://schemas.openxmlformats.org/markup-compatibility/2006">
              <mc:Choice xmlns:v="urn:schemas-microsoft-com:vml" Requires="v">
                <p:oleObj spid="_x0000_s27791" name="Equation" r:id="rId9" imgW="3162240" imgH="850680" progId="Equation.DSMT4">
                  <p:embed/>
                </p:oleObj>
              </mc:Choice>
              <mc:Fallback>
                <p:oleObj name="Equation" r:id="rId9" imgW="3162240" imgH="850680" progId="Equation.DSMT4">
                  <p:embed/>
                  <p:pic>
                    <p:nvPicPr>
                      <p:cNvPr id="6" name="Object 5">
                        <a:extLst>
                          <a:ext uri="{FF2B5EF4-FFF2-40B4-BE49-F238E27FC236}">
                            <a16:creationId xmlns:a16="http://schemas.microsoft.com/office/drawing/2014/main" id="{3619CD9D-361D-4E93-8E22-FDE087E6E0FE}"/>
                          </a:ext>
                        </a:extLst>
                      </p:cNvPr>
                      <p:cNvPicPr/>
                      <p:nvPr/>
                    </p:nvPicPr>
                    <p:blipFill>
                      <a:blip r:embed="rId10"/>
                      <a:stretch>
                        <a:fillRect/>
                      </a:stretch>
                    </p:blipFill>
                    <p:spPr>
                      <a:xfrm>
                        <a:off x="5644815" y="4335667"/>
                        <a:ext cx="3162300" cy="85090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C77D6AFB-F6DF-4BAE-835E-9A5BCB223088}"/>
              </a:ext>
            </a:extLst>
          </p:cNvPr>
          <p:cNvSpPr txBox="1"/>
          <p:nvPr/>
        </p:nvSpPr>
        <p:spPr>
          <a:xfrm>
            <a:off x="1964576" y="3246686"/>
            <a:ext cx="3162300" cy="923330"/>
          </a:xfrm>
          <a:prstGeom prst="rect">
            <a:avLst/>
          </a:prstGeom>
          <a:noFill/>
        </p:spPr>
        <p:txBody>
          <a:bodyPr wrap="square" rtlCol="0">
            <a:spAutoFit/>
          </a:bodyPr>
          <a:lstStyle/>
          <a:p>
            <a:r>
              <a:rPr lang="en-US" sz="1800" dirty="0">
                <a:solidFill>
                  <a:srgbClr val="0B3081"/>
                </a:solidFill>
                <a:latin typeface="+mj-lt"/>
              </a:rPr>
              <a:t>Multiply the numerator and denominator by </a:t>
            </a:r>
            <a:r>
              <a:rPr lang="en-US" sz="1800" i="1" dirty="0">
                <a:solidFill>
                  <a:srgbClr val="0B3081"/>
                </a:solidFill>
                <a:latin typeface="+mn-lt"/>
              </a:rPr>
              <a:t>x </a:t>
            </a:r>
            <a:r>
              <a:rPr lang="en-US" sz="1800" dirty="0">
                <a:solidFill>
                  <a:srgbClr val="0B3081"/>
                </a:solidFill>
                <a:latin typeface="+mn-lt"/>
              </a:rPr>
              <a:t>+ 3 </a:t>
            </a:r>
            <a:r>
              <a:rPr lang="en-US" sz="1800" dirty="0">
                <a:solidFill>
                  <a:srgbClr val="0B3081"/>
                </a:solidFill>
                <a:latin typeface="+mj-lt"/>
              </a:rPr>
              <a:t>to get the LCM in the denominator.</a:t>
            </a:r>
          </a:p>
        </p:txBody>
      </p:sp>
      <p:graphicFrame>
        <p:nvGraphicFramePr>
          <p:cNvPr id="9" name="Object 8">
            <a:extLst>
              <a:ext uri="{FF2B5EF4-FFF2-40B4-BE49-F238E27FC236}">
                <a16:creationId xmlns:a16="http://schemas.microsoft.com/office/drawing/2014/main" id="{C6A11E5F-DE60-4CFC-A475-00A298D96B21}"/>
              </a:ext>
            </a:extLst>
          </p:cNvPr>
          <p:cNvGraphicFramePr>
            <a:graphicFrameLocks noChangeAspect="1"/>
          </p:cNvGraphicFramePr>
          <p:nvPr>
            <p:extLst>
              <p:ext uri="{D42A27DB-BD31-4B8C-83A1-F6EECF244321}">
                <p14:modId xmlns:p14="http://schemas.microsoft.com/office/powerpoint/2010/main" val="1598536406"/>
              </p:ext>
            </p:extLst>
          </p:nvPr>
        </p:nvGraphicFramePr>
        <p:xfrm>
          <a:off x="1766785" y="2395786"/>
          <a:ext cx="3162300" cy="850900"/>
        </p:xfrm>
        <a:graphic>
          <a:graphicData uri="http://schemas.openxmlformats.org/presentationml/2006/ole">
            <mc:AlternateContent xmlns:mc="http://schemas.openxmlformats.org/markup-compatibility/2006">
              <mc:Choice xmlns:v="urn:schemas-microsoft-com:vml" Requires="v">
                <p:oleObj spid="_x0000_s27792" name="Equation" r:id="rId11" imgW="3162240" imgH="850680" progId="Equation.DSMT4">
                  <p:embed/>
                </p:oleObj>
              </mc:Choice>
              <mc:Fallback>
                <p:oleObj name="Equation" r:id="rId11" imgW="3162240" imgH="850680" progId="Equation.DSMT4">
                  <p:embed/>
                  <p:pic>
                    <p:nvPicPr>
                      <p:cNvPr id="0" name=""/>
                      <p:cNvPicPr/>
                      <p:nvPr/>
                    </p:nvPicPr>
                    <p:blipFill>
                      <a:blip r:embed="rId12"/>
                      <a:stretch>
                        <a:fillRect/>
                      </a:stretch>
                    </p:blipFill>
                    <p:spPr>
                      <a:xfrm>
                        <a:off x="1766785" y="2395786"/>
                        <a:ext cx="3162300" cy="850900"/>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4BD55E2E-8EB8-49F5-B369-50EC72A3C900}"/>
              </a:ext>
            </a:extLst>
          </p:cNvPr>
          <p:cNvSpPr txBox="1"/>
          <p:nvPr/>
        </p:nvSpPr>
        <p:spPr>
          <a:xfrm>
            <a:off x="2584115" y="5178465"/>
            <a:ext cx="3162300" cy="923330"/>
          </a:xfrm>
          <a:prstGeom prst="rect">
            <a:avLst/>
          </a:prstGeom>
          <a:noFill/>
        </p:spPr>
        <p:txBody>
          <a:bodyPr wrap="square" rtlCol="0">
            <a:spAutoFit/>
          </a:bodyPr>
          <a:lstStyle/>
          <a:p>
            <a:r>
              <a:rPr lang="en-US" sz="1800" dirty="0">
                <a:solidFill>
                  <a:srgbClr val="0B3081"/>
                </a:solidFill>
                <a:latin typeface="+mj-lt"/>
              </a:rPr>
              <a:t>Multiply the numerator and denominator by </a:t>
            </a:r>
            <a:r>
              <a:rPr lang="en-US" sz="1800" i="1" dirty="0">
                <a:solidFill>
                  <a:srgbClr val="0B3081"/>
                </a:solidFill>
                <a:latin typeface="+mn-lt"/>
              </a:rPr>
              <a:t>x </a:t>
            </a:r>
            <a:r>
              <a:rPr lang="en-US" sz="1800" dirty="0">
                <a:solidFill>
                  <a:srgbClr val="0B3081"/>
                </a:solidFill>
                <a:latin typeface="+mn-lt"/>
              </a:rPr>
              <a:t>– 2</a:t>
            </a:r>
            <a:r>
              <a:rPr lang="en-US" sz="1800" i="1" dirty="0">
                <a:solidFill>
                  <a:srgbClr val="0B3081"/>
                </a:solidFill>
                <a:latin typeface="+mn-lt"/>
              </a:rPr>
              <a:t> </a:t>
            </a:r>
            <a:r>
              <a:rPr lang="en-US" sz="1800" dirty="0">
                <a:solidFill>
                  <a:srgbClr val="0B3081"/>
                </a:solidFill>
                <a:latin typeface="+mj-lt"/>
              </a:rPr>
              <a:t>to get the LCM in the denominator.</a:t>
            </a:r>
          </a:p>
        </p:txBody>
      </p:sp>
      <p:graphicFrame>
        <p:nvGraphicFramePr>
          <p:cNvPr id="11" name="Object 10">
            <a:extLst>
              <a:ext uri="{FF2B5EF4-FFF2-40B4-BE49-F238E27FC236}">
                <a16:creationId xmlns:a16="http://schemas.microsoft.com/office/drawing/2014/main" id="{49C9FA48-C192-4874-8A35-E11A5D5579C7}"/>
              </a:ext>
            </a:extLst>
          </p:cNvPr>
          <p:cNvGraphicFramePr>
            <a:graphicFrameLocks noChangeAspect="1"/>
          </p:cNvGraphicFramePr>
          <p:nvPr>
            <p:extLst>
              <p:ext uri="{D42A27DB-BD31-4B8C-83A1-F6EECF244321}">
                <p14:modId xmlns:p14="http://schemas.microsoft.com/office/powerpoint/2010/main" val="1940937281"/>
              </p:ext>
            </p:extLst>
          </p:nvPr>
        </p:nvGraphicFramePr>
        <p:xfrm>
          <a:off x="2433342" y="4338980"/>
          <a:ext cx="3162300" cy="850900"/>
        </p:xfrm>
        <a:graphic>
          <a:graphicData uri="http://schemas.openxmlformats.org/presentationml/2006/ole">
            <mc:AlternateContent xmlns:mc="http://schemas.openxmlformats.org/markup-compatibility/2006">
              <mc:Choice xmlns:v="urn:schemas-microsoft-com:vml" Requires="v">
                <p:oleObj spid="_x0000_s27793" name="Equation" r:id="rId13" imgW="3162240" imgH="850680" progId="Equation.DSMT4">
                  <p:embed/>
                </p:oleObj>
              </mc:Choice>
              <mc:Fallback>
                <p:oleObj name="Equation" r:id="rId13" imgW="3162240" imgH="850680" progId="Equation.DSMT4">
                  <p:embed/>
                  <p:pic>
                    <p:nvPicPr>
                      <p:cNvPr id="6" name="Object 5">
                        <a:extLst>
                          <a:ext uri="{FF2B5EF4-FFF2-40B4-BE49-F238E27FC236}">
                            <a16:creationId xmlns:a16="http://schemas.microsoft.com/office/drawing/2014/main" id="{3619CD9D-361D-4E93-8E22-FDE087E6E0FE}"/>
                          </a:ext>
                        </a:extLst>
                      </p:cNvPr>
                      <p:cNvPicPr/>
                      <p:nvPr/>
                    </p:nvPicPr>
                    <p:blipFill>
                      <a:blip r:embed="rId14"/>
                      <a:stretch>
                        <a:fillRect/>
                      </a:stretch>
                    </p:blipFill>
                    <p:spPr>
                      <a:xfrm>
                        <a:off x="2433342" y="4338980"/>
                        <a:ext cx="3162300" cy="850900"/>
                      </a:xfrm>
                      <a:prstGeom prst="rect">
                        <a:avLst/>
                      </a:prstGeom>
                    </p:spPr>
                  </p:pic>
                </p:oleObj>
              </mc:Fallback>
            </mc:AlternateContent>
          </a:graphicData>
        </a:graphic>
      </p:graphicFrame>
    </p:spTree>
    <p:extLst>
      <p:ext uri="{BB962C8B-B14F-4D97-AF65-F5344CB8AC3E}">
        <p14:creationId xmlns:p14="http://schemas.microsoft.com/office/powerpoint/2010/main" val="264544113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60B4-EA6E-43B5-8BB9-067196523CE8}"/>
              </a:ext>
            </a:extLst>
          </p:cNvPr>
          <p:cNvSpPr>
            <a:spLocks noGrp="1"/>
          </p:cNvSpPr>
          <p:nvPr>
            <p:ph type="title"/>
          </p:nvPr>
        </p:nvSpPr>
        <p:spPr/>
        <p:txBody>
          <a:bodyPr/>
          <a:lstStyle/>
          <a:p>
            <a:r>
              <a:rPr lang="en-US" sz="3200" b="1" dirty="0"/>
              <a:t>Example 8: </a:t>
            </a:r>
            <a:r>
              <a:rPr lang="en-US" sz="3200" dirty="0"/>
              <a:t>Using the Least Common Multiple to Add Rational Expressions </a:t>
            </a:r>
            <a:r>
              <a:rPr lang="en-US" sz="1800" dirty="0"/>
              <a:t>(3 of 3)</a:t>
            </a:r>
          </a:p>
        </p:txBody>
      </p:sp>
      <p:sp>
        <p:nvSpPr>
          <p:cNvPr id="3" name="Content Placeholder 2">
            <a:extLst>
              <a:ext uri="{FF2B5EF4-FFF2-40B4-BE49-F238E27FC236}">
                <a16:creationId xmlns:a16="http://schemas.microsoft.com/office/drawing/2014/main" id="{1C028487-CBC0-4399-A488-B91F026B5A06}"/>
              </a:ext>
            </a:extLst>
          </p:cNvPr>
          <p:cNvSpPr>
            <a:spLocks noGrp="1"/>
          </p:cNvSpPr>
          <p:nvPr>
            <p:ph idx="1"/>
          </p:nvPr>
        </p:nvSpPr>
        <p:spPr/>
        <p:txBody>
          <a:bodyPr/>
          <a:lstStyle/>
          <a:p>
            <a:r>
              <a:rPr lang="en-US" b="1" dirty="0"/>
              <a:t>Step 4: </a:t>
            </a:r>
            <a:r>
              <a:rPr lang="en-US" dirty="0"/>
              <a:t>Now add.</a:t>
            </a:r>
          </a:p>
        </p:txBody>
      </p:sp>
      <p:graphicFrame>
        <p:nvGraphicFramePr>
          <p:cNvPr id="5" name="Object 4">
            <a:extLst>
              <a:ext uri="{FF2B5EF4-FFF2-40B4-BE49-F238E27FC236}">
                <a16:creationId xmlns:a16="http://schemas.microsoft.com/office/drawing/2014/main" id="{D6CF990E-A051-491B-B9E3-1B6C9606524B}"/>
              </a:ext>
            </a:extLst>
          </p:cNvPr>
          <p:cNvGraphicFramePr>
            <a:graphicFrameLocks noChangeAspect="1"/>
          </p:cNvGraphicFramePr>
          <p:nvPr>
            <p:extLst>
              <p:ext uri="{D42A27DB-BD31-4B8C-83A1-F6EECF244321}">
                <p14:modId xmlns:p14="http://schemas.microsoft.com/office/powerpoint/2010/main" val="843094594"/>
              </p:ext>
            </p:extLst>
          </p:nvPr>
        </p:nvGraphicFramePr>
        <p:xfrm>
          <a:off x="1835150" y="2898621"/>
          <a:ext cx="6337300" cy="850900"/>
        </p:xfrm>
        <a:graphic>
          <a:graphicData uri="http://schemas.openxmlformats.org/presentationml/2006/ole">
            <mc:AlternateContent xmlns:mc="http://schemas.openxmlformats.org/markup-compatibility/2006">
              <mc:Choice xmlns:v="urn:schemas-microsoft-com:vml" Requires="v">
                <p:oleObj spid="_x0000_s28779" name="Equation" r:id="rId3" imgW="6337080" imgH="850680" progId="Equation.DSMT4">
                  <p:embed/>
                </p:oleObj>
              </mc:Choice>
              <mc:Fallback>
                <p:oleObj name="Equation" r:id="rId3" imgW="6337080" imgH="850680" progId="Equation.DSMT4">
                  <p:embed/>
                  <p:pic>
                    <p:nvPicPr>
                      <p:cNvPr id="5" name="Object 4">
                        <a:extLst>
                          <a:ext uri="{FF2B5EF4-FFF2-40B4-BE49-F238E27FC236}">
                            <a16:creationId xmlns:a16="http://schemas.microsoft.com/office/drawing/2014/main" id="{D6CF990E-A051-491B-B9E3-1B6C9606524B}"/>
                          </a:ext>
                        </a:extLst>
                      </p:cNvPr>
                      <p:cNvPicPr/>
                      <p:nvPr/>
                    </p:nvPicPr>
                    <p:blipFill>
                      <a:blip r:embed="rId4"/>
                      <a:stretch>
                        <a:fillRect/>
                      </a:stretch>
                    </p:blipFill>
                    <p:spPr>
                      <a:xfrm>
                        <a:off x="1835150" y="2898621"/>
                        <a:ext cx="6337300" cy="85090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97E2F7CD-E7F5-42D3-BF6B-3C0EF793C441}"/>
              </a:ext>
            </a:extLst>
          </p:cNvPr>
          <p:cNvGraphicFramePr>
            <a:graphicFrameLocks noChangeAspect="1"/>
          </p:cNvGraphicFramePr>
          <p:nvPr>
            <p:extLst>
              <p:ext uri="{D42A27DB-BD31-4B8C-83A1-F6EECF244321}">
                <p14:modId xmlns:p14="http://schemas.microsoft.com/office/powerpoint/2010/main" val="977512009"/>
              </p:ext>
            </p:extLst>
          </p:nvPr>
        </p:nvGraphicFramePr>
        <p:xfrm>
          <a:off x="1835150" y="3944963"/>
          <a:ext cx="3556000" cy="901700"/>
        </p:xfrm>
        <a:graphic>
          <a:graphicData uri="http://schemas.openxmlformats.org/presentationml/2006/ole">
            <mc:AlternateContent xmlns:mc="http://schemas.openxmlformats.org/markup-compatibility/2006">
              <mc:Choice xmlns:v="urn:schemas-microsoft-com:vml" Requires="v">
                <p:oleObj spid="_x0000_s28780" name="Equation" r:id="rId5" imgW="3555720" imgH="901440" progId="Equation.DSMT4">
                  <p:embed/>
                </p:oleObj>
              </mc:Choice>
              <mc:Fallback>
                <p:oleObj name="Equation" r:id="rId5" imgW="3555720" imgH="901440" progId="Equation.DSMT4">
                  <p:embed/>
                  <p:pic>
                    <p:nvPicPr>
                      <p:cNvPr id="12" name="Object 11">
                        <a:extLst>
                          <a:ext uri="{FF2B5EF4-FFF2-40B4-BE49-F238E27FC236}">
                            <a16:creationId xmlns:a16="http://schemas.microsoft.com/office/drawing/2014/main" id="{47FFF069-283B-4941-88A7-03E1998FEB51}"/>
                          </a:ext>
                        </a:extLst>
                      </p:cNvPr>
                      <p:cNvPicPr/>
                      <p:nvPr/>
                    </p:nvPicPr>
                    <p:blipFill>
                      <a:blip r:embed="rId6"/>
                      <a:stretch>
                        <a:fillRect/>
                      </a:stretch>
                    </p:blipFill>
                    <p:spPr>
                      <a:xfrm>
                        <a:off x="1835150" y="3944963"/>
                        <a:ext cx="3556000" cy="901700"/>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3D595284-EE13-4596-ACBF-E7C4A6B2485D}"/>
              </a:ext>
            </a:extLst>
          </p:cNvPr>
          <p:cNvGraphicFramePr>
            <a:graphicFrameLocks noChangeAspect="1"/>
          </p:cNvGraphicFramePr>
          <p:nvPr>
            <p:extLst>
              <p:ext uri="{D42A27DB-BD31-4B8C-83A1-F6EECF244321}">
                <p14:modId xmlns:p14="http://schemas.microsoft.com/office/powerpoint/2010/main" val="2410579013"/>
              </p:ext>
            </p:extLst>
          </p:nvPr>
        </p:nvGraphicFramePr>
        <p:xfrm>
          <a:off x="419100" y="1967130"/>
          <a:ext cx="2832100" cy="825500"/>
        </p:xfrm>
        <a:graphic>
          <a:graphicData uri="http://schemas.openxmlformats.org/presentationml/2006/ole">
            <mc:AlternateContent xmlns:mc="http://schemas.openxmlformats.org/markup-compatibility/2006">
              <mc:Choice xmlns:v="urn:schemas-microsoft-com:vml" Requires="v">
                <p:oleObj spid="_x0000_s28781" name="Equation" r:id="rId7" imgW="2831760" imgH="825480" progId="Equation.DSMT4">
                  <p:embed/>
                </p:oleObj>
              </mc:Choice>
              <mc:Fallback>
                <p:oleObj name="Equation" r:id="rId7" imgW="2831760" imgH="825480" progId="Equation.DSMT4">
                  <p:embed/>
                  <p:pic>
                    <p:nvPicPr>
                      <p:cNvPr id="4" name="Object 3">
                        <a:extLst>
                          <a:ext uri="{FF2B5EF4-FFF2-40B4-BE49-F238E27FC236}">
                            <a16:creationId xmlns:a16="http://schemas.microsoft.com/office/drawing/2014/main" id="{818E70E1-62B6-4C42-A875-85A3C978A65B}"/>
                          </a:ext>
                        </a:extLst>
                      </p:cNvPr>
                      <p:cNvPicPr/>
                      <p:nvPr/>
                    </p:nvPicPr>
                    <p:blipFill>
                      <a:blip r:embed="rId8"/>
                      <a:stretch>
                        <a:fillRect/>
                      </a:stretch>
                    </p:blipFill>
                    <p:spPr>
                      <a:xfrm>
                        <a:off x="419100" y="1967130"/>
                        <a:ext cx="2832100" cy="825500"/>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30FC9DEF-4E47-4C21-A58A-DD30F6D75983}"/>
              </a:ext>
            </a:extLst>
          </p:cNvPr>
          <p:cNvGraphicFramePr>
            <a:graphicFrameLocks noChangeAspect="1"/>
          </p:cNvGraphicFramePr>
          <p:nvPr>
            <p:extLst>
              <p:ext uri="{D42A27DB-BD31-4B8C-83A1-F6EECF244321}">
                <p14:modId xmlns:p14="http://schemas.microsoft.com/office/powerpoint/2010/main" val="2941231429"/>
              </p:ext>
            </p:extLst>
          </p:nvPr>
        </p:nvGraphicFramePr>
        <p:xfrm>
          <a:off x="1835150" y="5026929"/>
          <a:ext cx="3162300" cy="901700"/>
        </p:xfrm>
        <a:graphic>
          <a:graphicData uri="http://schemas.openxmlformats.org/presentationml/2006/ole">
            <mc:AlternateContent xmlns:mc="http://schemas.openxmlformats.org/markup-compatibility/2006">
              <mc:Choice xmlns:v="urn:schemas-microsoft-com:vml" Requires="v">
                <p:oleObj spid="_x0000_s28782" name="Equation" r:id="rId9" imgW="3162240" imgH="901440" progId="Equation.DSMT4">
                  <p:embed/>
                </p:oleObj>
              </mc:Choice>
              <mc:Fallback>
                <p:oleObj name="Equation" r:id="rId9" imgW="3162240" imgH="901440" progId="Equation.DSMT4">
                  <p:embed/>
                  <p:pic>
                    <p:nvPicPr>
                      <p:cNvPr id="13" name="Object 12">
                        <a:extLst>
                          <a:ext uri="{FF2B5EF4-FFF2-40B4-BE49-F238E27FC236}">
                            <a16:creationId xmlns:a16="http://schemas.microsoft.com/office/drawing/2014/main" id="{97E2F7CD-E7F5-42D3-BF6B-3C0EF793C441}"/>
                          </a:ext>
                        </a:extLst>
                      </p:cNvPr>
                      <p:cNvPicPr/>
                      <p:nvPr/>
                    </p:nvPicPr>
                    <p:blipFill>
                      <a:blip r:embed="rId10"/>
                      <a:stretch>
                        <a:fillRect/>
                      </a:stretch>
                    </p:blipFill>
                    <p:spPr>
                      <a:xfrm>
                        <a:off x="1835150" y="5026929"/>
                        <a:ext cx="3162300" cy="901700"/>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E8A7C558-E8D1-4021-8A84-CDD9D6325A79}"/>
              </a:ext>
            </a:extLst>
          </p:cNvPr>
          <p:cNvGraphicFramePr>
            <a:graphicFrameLocks noChangeAspect="1"/>
          </p:cNvGraphicFramePr>
          <p:nvPr>
            <p:extLst>
              <p:ext uri="{D42A27DB-BD31-4B8C-83A1-F6EECF244321}">
                <p14:modId xmlns:p14="http://schemas.microsoft.com/office/powerpoint/2010/main" val="712765279"/>
              </p:ext>
            </p:extLst>
          </p:nvPr>
        </p:nvGraphicFramePr>
        <p:xfrm>
          <a:off x="5088697" y="5013677"/>
          <a:ext cx="3162300" cy="901700"/>
        </p:xfrm>
        <a:graphic>
          <a:graphicData uri="http://schemas.openxmlformats.org/presentationml/2006/ole">
            <mc:AlternateContent xmlns:mc="http://schemas.openxmlformats.org/markup-compatibility/2006">
              <mc:Choice xmlns:v="urn:schemas-microsoft-com:vml" Requires="v">
                <p:oleObj spid="_x0000_s28783" name="Equation" r:id="rId11" imgW="3162240" imgH="901440" progId="Equation.DSMT4">
                  <p:embed/>
                </p:oleObj>
              </mc:Choice>
              <mc:Fallback>
                <p:oleObj name="Equation" r:id="rId11" imgW="3162240" imgH="901440" progId="Equation.DSMT4">
                  <p:embed/>
                  <p:pic>
                    <p:nvPicPr>
                      <p:cNvPr id="15" name="Object 14">
                        <a:extLst>
                          <a:ext uri="{FF2B5EF4-FFF2-40B4-BE49-F238E27FC236}">
                            <a16:creationId xmlns:a16="http://schemas.microsoft.com/office/drawing/2014/main" id="{30FC9DEF-4E47-4C21-A58A-DD30F6D75983}"/>
                          </a:ext>
                        </a:extLst>
                      </p:cNvPr>
                      <p:cNvPicPr/>
                      <p:nvPr/>
                    </p:nvPicPr>
                    <p:blipFill>
                      <a:blip r:embed="rId12"/>
                      <a:stretch>
                        <a:fillRect/>
                      </a:stretch>
                    </p:blipFill>
                    <p:spPr>
                      <a:xfrm>
                        <a:off x="5088697" y="5013677"/>
                        <a:ext cx="3162300" cy="901700"/>
                      </a:xfrm>
                      <a:prstGeom prst="rect">
                        <a:avLst/>
                      </a:prstGeom>
                    </p:spPr>
                  </p:pic>
                </p:oleObj>
              </mc:Fallback>
            </mc:AlternateContent>
          </a:graphicData>
        </a:graphic>
      </p:graphicFrame>
    </p:spTree>
    <p:extLst>
      <p:ext uri="{BB962C8B-B14F-4D97-AF65-F5344CB8AC3E}">
        <p14:creationId xmlns:p14="http://schemas.microsoft.com/office/powerpoint/2010/main" val="52865449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60B4-EA6E-43B5-8BB9-067196523CE8}"/>
              </a:ext>
            </a:extLst>
          </p:cNvPr>
          <p:cNvSpPr>
            <a:spLocks noGrp="1"/>
          </p:cNvSpPr>
          <p:nvPr>
            <p:ph type="title"/>
          </p:nvPr>
        </p:nvSpPr>
        <p:spPr/>
        <p:txBody>
          <a:bodyPr/>
          <a:lstStyle/>
          <a:p>
            <a:r>
              <a:rPr lang="en-US" sz="3200" b="1" dirty="0"/>
              <a:t>Example 9: </a:t>
            </a:r>
            <a:r>
              <a:rPr lang="en-US" sz="3200" dirty="0"/>
              <a:t>Using the Least Common Multiple to Subtract Rational Expressions </a:t>
            </a:r>
            <a:br>
              <a:rPr lang="en-US" sz="3200" dirty="0"/>
            </a:br>
            <a:r>
              <a:rPr lang="en-US" sz="1800" dirty="0"/>
              <a:t>(1 of 3)</a:t>
            </a:r>
          </a:p>
        </p:txBody>
      </p:sp>
      <p:sp>
        <p:nvSpPr>
          <p:cNvPr id="3" name="Content Placeholder 2">
            <a:extLst>
              <a:ext uri="{FF2B5EF4-FFF2-40B4-BE49-F238E27FC236}">
                <a16:creationId xmlns:a16="http://schemas.microsoft.com/office/drawing/2014/main" id="{1C028487-CBC0-4399-A488-B91F026B5A06}"/>
              </a:ext>
            </a:extLst>
          </p:cNvPr>
          <p:cNvSpPr>
            <a:spLocks noGrp="1"/>
          </p:cNvSpPr>
          <p:nvPr>
            <p:ph idx="1"/>
          </p:nvPr>
        </p:nvSpPr>
        <p:spPr/>
        <p:txBody>
          <a:bodyPr/>
          <a:lstStyle/>
          <a:p>
            <a:r>
              <a:rPr lang="en-US" dirty="0"/>
              <a:t>Perform the indicated operation and simplify the result. Leave your answer in factored form.</a:t>
            </a:r>
          </a:p>
          <a:p>
            <a:endParaRPr lang="en-US" dirty="0"/>
          </a:p>
          <a:p>
            <a:endParaRPr lang="en-US" dirty="0"/>
          </a:p>
          <a:p>
            <a:pPr marL="1262063" indent="-1262063"/>
            <a:r>
              <a:rPr lang="en-US" b="1" dirty="0"/>
              <a:t>Step 1: </a:t>
            </a:r>
            <a:r>
              <a:rPr lang="en-US" dirty="0"/>
              <a:t>Factor completely the polynomials in the denominators.</a:t>
            </a:r>
          </a:p>
          <a:p>
            <a:pPr marL="1262063" indent="-1262063"/>
            <a:r>
              <a:rPr lang="en-US" i="1" dirty="0">
                <a:latin typeface="+mn-lt"/>
              </a:rPr>
              <a:t>		  x</a:t>
            </a:r>
            <a:r>
              <a:rPr lang="en-US" baseline="45000" dirty="0">
                <a:latin typeface="+mn-lt"/>
              </a:rPr>
              <a:t>2</a:t>
            </a:r>
            <a:r>
              <a:rPr lang="en-US" dirty="0">
                <a:latin typeface="+mn-lt"/>
              </a:rPr>
              <a:t> + 8</a:t>
            </a:r>
            <a:r>
              <a:rPr lang="en-US" i="1" dirty="0">
                <a:latin typeface="+mn-lt"/>
              </a:rPr>
              <a:t>x</a:t>
            </a:r>
            <a:r>
              <a:rPr lang="en-US" dirty="0">
                <a:latin typeface="+mn-lt"/>
              </a:rPr>
              <a:t> + 7 = (</a:t>
            </a:r>
            <a:r>
              <a:rPr lang="en-US" i="1" dirty="0">
                <a:latin typeface="+mn-lt"/>
              </a:rPr>
              <a:t>x</a:t>
            </a:r>
            <a:r>
              <a:rPr lang="en-US" dirty="0">
                <a:latin typeface="+mn-lt"/>
              </a:rPr>
              <a:t> + 7)(</a:t>
            </a:r>
            <a:r>
              <a:rPr lang="en-US" i="1" dirty="0">
                <a:latin typeface="+mn-lt"/>
              </a:rPr>
              <a:t>x</a:t>
            </a:r>
            <a:r>
              <a:rPr lang="en-US" dirty="0">
                <a:latin typeface="+mn-lt"/>
              </a:rPr>
              <a:t> + 1) </a:t>
            </a:r>
          </a:p>
          <a:p>
            <a:pPr marL="1262063" indent="-1262063"/>
            <a:r>
              <a:rPr lang="en-US" i="1" dirty="0">
                <a:latin typeface="+mn-lt"/>
              </a:rPr>
              <a:t>	 	       </a:t>
            </a:r>
            <a:r>
              <a:rPr lang="en-US" dirty="0">
                <a:latin typeface="+mn-lt"/>
              </a:rPr>
              <a:t>(</a:t>
            </a:r>
            <a:r>
              <a:rPr lang="en-US" i="1" dirty="0">
                <a:latin typeface="+mn-lt"/>
              </a:rPr>
              <a:t>x</a:t>
            </a:r>
            <a:r>
              <a:rPr lang="en-US" dirty="0">
                <a:latin typeface="+mn-lt"/>
              </a:rPr>
              <a:t> + 1)</a:t>
            </a:r>
            <a:r>
              <a:rPr lang="en-US" baseline="45000" dirty="0">
                <a:latin typeface="+mn-lt"/>
              </a:rPr>
              <a:t>2</a:t>
            </a:r>
            <a:r>
              <a:rPr lang="en-US" dirty="0">
                <a:latin typeface="+mn-lt"/>
              </a:rPr>
              <a:t> = (</a:t>
            </a:r>
            <a:r>
              <a:rPr lang="en-US" i="1" dirty="0">
                <a:latin typeface="+mn-lt"/>
              </a:rPr>
              <a:t>x</a:t>
            </a:r>
            <a:r>
              <a:rPr lang="en-US" dirty="0">
                <a:latin typeface="+mn-lt"/>
              </a:rPr>
              <a:t> + 1)(</a:t>
            </a:r>
            <a:r>
              <a:rPr lang="en-US" i="1" dirty="0">
                <a:latin typeface="+mn-lt"/>
              </a:rPr>
              <a:t>x</a:t>
            </a:r>
            <a:r>
              <a:rPr lang="en-US" dirty="0">
                <a:latin typeface="+mn-lt"/>
              </a:rPr>
              <a:t> + 1)</a:t>
            </a:r>
          </a:p>
          <a:p>
            <a:pPr marL="1262063" indent="-1262063"/>
            <a:r>
              <a:rPr lang="en-US" b="1" dirty="0"/>
              <a:t>Step 2: </a:t>
            </a:r>
            <a:r>
              <a:rPr lang="en-US" dirty="0"/>
              <a:t>The LCM is </a:t>
            </a:r>
            <a:r>
              <a:rPr lang="en-US" dirty="0">
                <a:latin typeface="+mn-lt"/>
              </a:rPr>
              <a:t>(</a:t>
            </a:r>
            <a:r>
              <a:rPr lang="en-US" i="1" dirty="0">
                <a:latin typeface="+mn-lt"/>
              </a:rPr>
              <a:t>x</a:t>
            </a:r>
            <a:r>
              <a:rPr lang="en-US" dirty="0">
                <a:latin typeface="+mn-lt"/>
              </a:rPr>
              <a:t> + 7)(</a:t>
            </a:r>
            <a:r>
              <a:rPr lang="en-US" i="1" dirty="0">
                <a:latin typeface="+mn-lt"/>
              </a:rPr>
              <a:t>x</a:t>
            </a:r>
            <a:r>
              <a:rPr lang="en-US" dirty="0">
                <a:latin typeface="+mn-lt"/>
              </a:rPr>
              <a:t> + 1)</a:t>
            </a:r>
            <a:r>
              <a:rPr lang="en-US" baseline="45000" dirty="0">
                <a:latin typeface="+mn-lt"/>
              </a:rPr>
              <a:t>2</a:t>
            </a:r>
            <a:r>
              <a:rPr lang="en-US" dirty="0">
                <a:latin typeface="+mn-lt"/>
              </a:rPr>
              <a:t>. </a:t>
            </a:r>
          </a:p>
        </p:txBody>
      </p:sp>
      <p:graphicFrame>
        <p:nvGraphicFramePr>
          <p:cNvPr id="4" name="Object 3">
            <a:extLst>
              <a:ext uri="{FF2B5EF4-FFF2-40B4-BE49-F238E27FC236}">
                <a16:creationId xmlns:a16="http://schemas.microsoft.com/office/drawing/2014/main" id="{818E70E1-62B6-4C42-A875-85A3C978A65B}"/>
              </a:ext>
            </a:extLst>
          </p:cNvPr>
          <p:cNvGraphicFramePr>
            <a:graphicFrameLocks noChangeAspect="1"/>
          </p:cNvGraphicFramePr>
          <p:nvPr>
            <p:extLst>
              <p:ext uri="{D42A27DB-BD31-4B8C-83A1-F6EECF244321}">
                <p14:modId xmlns:p14="http://schemas.microsoft.com/office/powerpoint/2010/main" val="2416960542"/>
              </p:ext>
            </p:extLst>
          </p:nvPr>
        </p:nvGraphicFramePr>
        <p:xfrm>
          <a:off x="2039938" y="2363788"/>
          <a:ext cx="4648200" cy="901700"/>
        </p:xfrm>
        <a:graphic>
          <a:graphicData uri="http://schemas.openxmlformats.org/presentationml/2006/ole">
            <mc:AlternateContent xmlns:mc="http://schemas.openxmlformats.org/markup-compatibility/2006">
              <mc:Choice xmlns:v="urn:schemas-microsoft-com:vml" Requires="v">
                <p:oleObj spid="_x0000_s29720" name="Equation" r:id="rId3" imgW="4647960" imgH="901440" progId="Equation.DSMT4">
                  <p:embed/>
                </p:oleObj>
              </mc:Choice>
              <mc:Fallback>
                <p:oleObj name="Equation" r:id="rId3" imgW="4647960" imgH="901440" progId="Equation.DSMT4">
                  <p:embed/>
                  <p:pic>
                    <p:nvPicPr>
                      <p:cNvPr id="4" name="Object 3">
                        <a:extLst>
                          <a:ext uri="{FF2B5EF4-FFF2-40B4-BE49-F238E27FC236}">
                            <a16:creationId xmlns:a16="http://schemas.microsoft.com/office/drawing/2014/main" id="{818E70E1-62B6-4C42-A875-85A3C978A65B}"/>
                          </a:ext>
                        </a:extLst>
                      </p:cNvPr>
                      <p:cNvPicPr/>
                      <p:nvPr/>
                    </p:nvPicPr>
                    <p:blipFill>
                      <a:blip r:embed="rId4"/>
                      <a:stretch>
                        <a:fillRect/>
                      </a:stretch>
                    </p:blipFill>
                    <p:spPr>
                      <a:xfrm>
                        <a:off x="2039938" y="2363788"/>
                        <a:ext cx="4648200" cy="901700"/>
                      </a:xfrm>
                      <a:prstGeom prst="rect">
                        <a:avLst/>
                      </a:prstGeom>
                    </p:spPr>
                  </p:pic>
                </p:oleObj>
              </mc:Fallback>
            </mc:AlternateContent>
          </a:graphicData>
        </a:graphic>
      </p:graphicFrame>
    </p:spTree>
    <p:extLst>
      <p:ext uri="{BB962C8B-B14F-4D97-AF65-F5344CB8AC3E}">
        <p14:creationId xmlns:p14="http://schemas.microsoft.com/office/powerpoint/2010/main" val="149265253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60B4-EA6E-43B5-8BB9-067196523CE8}"/>
              </a:ext>
            </a:extLst>
          </p:cNvPr>
          <p:cNvSpPr>
            <a:spLocks noGrp="1"/>
          </p:cNvSpPr>
          <p:nvPr>
            <p:ph type="title"/>
          </p:nvPr>
        </p:nvSpPr>
        <p:spPr/>
        <p:txBody>
          <a:bodyPr/>
          <a:lstStyle/>
          <a:p>
            <a:r>
              <a:rPr lang="en-US" sz="3200" b="1" dirty="0"/>
              <a:t>Example 9: </a:t>
            </a:r>
            <a:r>
              <a:rPr lang="en-US" sz="3200" dirty="0"/>
              <a:t>Using the Least Common Multiple to Subtract Rational Expressions </a:t>
            </a:r>
            <a:br>
              <a:rPr lang="en-US" sz="3200" dirty="0"/>
            </a:br>
            <a:r>
              <a:rPr lang="en-US" sz="1800" dirty="0"/>
              <a:t>(2 of 3)</a:t>
            </a:r>
          </a:p>
        </p:txBody>
      </p:sp>
      <p:sp>
        <p:nvSpPr>
          <p:cNvPr id="3" name="Content Placeholder 2">
            <a:extLst>
              <a:ext uri="{FF2B5EF4-FFF2-40B4-BE49-F238E27FC236}">
                <a16:creationId xmlns:a16="http://schemas.microsoft.com/office/drawing/2014/main" id="{1C028487-CBC0-4399-A488-B91F026B5A06}"/>
              </a:ext>
            </a:extLst>
          </p:cNvPr>
          <p:cNvSpPr>
            <a:spLocks noGrp="1"/>
          </p:cNvSpPr>
          <p:nvPr>
            <p:ph idx="1"/>
          </p:nvPr>
        </p:nvSpPr>
        <p:spPr/>
        <p:txBody>
          <a:bodyPr/>
          <a:lstStyle/>
          <a:p>
            <a:r>
              <a:rPr lang="en-US" b="1" dirty="0"/>
              <a:t>Step 3: </a:t>
            </a:r>
            <a:r>
              <a:rPr lang="en-US" dirty="0"/>
              <a:t>Write each rational expression using the LCM as the denominator.</a:t>
            </a:r>
          </a:p>
        </p:txBody>
      </p:sp>
      <p:graphicFrame>
        <p:nvGraphicFramePr>
          <p:cNvPr id="4" name="Object 3">
            <a:extLst>
              <a:ext uri="{FF2B5EF4-FFF2-40B4-BE49-F238E27FC236}">
                <a16:creationId xmlns:a16="http://schemas.microsoft.com/office/drawing/2014/main" id="{818E70E1-62B6-4C42-A875-85A3C978A65B}"/>
              </a:ext>
            </a:extLst>
          </p:cNvPr>
          <p:cNvGraphicFramePr>
            <a:graphicFrameLocks noChangeAspect="1"/>
          </p:cNvGraphicFramePr>
          <p:nvPr>
            <p:extLst>
              <p:ext uri="{D42A27DB-BD31-4B8C-83A1-F6EECF244321}">
                <p14:modId xmlns:p14="http://schemas.microsoft.com/office/powerpoint/2010/main" val="212880172"/>
              </p:ext>
            </p:extLst>
          </p:nvPr>
        </p:nvGraphicFramePr>
        <p:xfrm>
          <a:off x="812381" y="2440744"/>
          <a:ext cx="1612900" cy="825500"/>
        </p:xfrm>
        <a:graphic>
          <a:graphicData uri="http://schemas.openxmlformats.org/presentationml/2006/ole">
            <mc:AlternateContent xmlns:mc="http://schemas.openxmlformats.org/markup-compatibility/2006">
              <mc:Choice xmlns:v="urn:schemas-microsoft-com:vml" Requires="v">
                <p:oleObj spid="_x0000_s30855" name="Equation" r:id="rId3" imgW="1612800" imgH="825480" progId="Equation.DSMT4">
                  <p:embed/>
                </p:oleObj>
              </mc:Choice>
              <mc:Fallback>
                <p:oleObj name="Equation" r:id="rId3" imgW="1612800" imgH="825480" progId="Equation.DSMT4">
                  <p:embed/>
                  <p:pic>
                    <p:nvPicPr>
                      <p:cNvPr id="4" name="Object 3">
                        <a:extLst>
                          <a:ext uri="{FF2B5EF4-FFF2-40B4-BE49-F238E27FC236}">
                            <a16:creationId xmlns:a16="http://schemas.microsoft.com/office/drawing/2014/main" id="{818E70E1-62B6-4C42-A875-85A3C978A65B}"/>
                          </a:ext>
                        </a:extLst>
                      </p:cNvPr>
                      <p:cNvPicPr/>
                      <p:nvPr/>
                    </p:nvPicPr>
                    <p:blipFill>
                      <a:blip r:embed="rId4"/>
                      <a:stretch>
                        <a:fillRect/>
                      </a:stretch>
                    </p:blipFill>
                    <p:spPr>
                      <a:xfrm>
                        <a:off x="812381" y="2440744"/>
                        <a:ext cx="1612900" cy="8255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D6CF990E-A051-491B-B9E3-1B6C9606524B}"/>
              </a:ext>
            </a:extLst>
          </p:cNvPr>
          <p:cNvGraphicFramePr>
            <a:graphicFrameLocks noChangeAspect="1"/>
          </p:cNvGraphicFramePr>
          <p:nvPr>
            <p:extLst>
              <p:ext uri="{D42A27DB-BD31-4B8C-83A1-F6EECF244321}">
                <p14:modId xmlns:p14="http://schemas.microsoft.com/office/powerpoint/2010/main" val="637255875"/>
              </p:ext>
            </p:extLst>
          </p:nvPr>
        </p:nvGraphicFramePr>
        <p:xfrm>
          <a:off x="5710651" y="2433152"/>
          <a:ext cx="2336800" cy="901700"/>
        </p:xfrm>
        <a:graphic>
          <a:graphicData uri="http://schemas.openxmlformats.org/presentationml/2006/ole">
            <mc:AlternateContent xmlns:mc="http://schemas.openxmlformats.org/markup-compatibility/2006">
              <mc:Choice xmlns:v="urn:schemas-microsoft-com:vml" Requires="v">
                <p:oleObj spid="_x0000_s30856" name="Equation" r:id="rId5" imgW="2336760" imgH="901440" progId="Equation.DSMT4">
                  <p:embed/>
                </p:oleObj>
              </mc:Choice>
              <mc:Fallback>
                <p:oleObj name="Equation" r:id="rId5" imgW="2336760" imgH="901440" progId="Equation.DSMT4">
                  <p:embed/>
                  <p:pic>
                    <p:nvPicPr>
                      <p:cNvPr id="5" name="Object 4">
                        <a:extLst>
                          <a:ext uri="{FF2B5EF4-FFF2-40B4-BE49-F238E27FC236}">
                            <a16:creationId xmlns:a16="http://schemas.microsoft.com/office/drawing/2014/main" id="{D6CF990E-A051-491B-B9E3-1B6C9606524B}"/>
                          </a:ext>
                        </a:extLst>
                      </p:cNvPr>
                      <p:cNvPicPr/>
                      <p:nvPr/>
                    </p:nvPicPr>
                    <p:blipFill>
                      <a:blip r:embed="rId6"/>
                      <a:stretch>
                        <a:fillRect/>
                      </a:stretch>
                    </p:blipFill>
                    <p:spPr>
                      <a:xfrm>
                        <a:off x="5710651" y="2433152"/>
                        <a:ext cx="2336800" cy="901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3619CD9D-361D-4E93-8E22-FDE087E6E0FE}"/>
              </a:ext>
            </a:extLst>
          </p:cNvPr>
          <p:cNvGraphicFramePr>
            <a:graphicFrameLocks noChangeAspect="1"/>
          </p:cNvGraphicFramePr>
          <p:nvPr>
            <p:extLst>
              <p:ext uri="{D42A27DB-BD31-4B8C-83A1-F6EECF244321}">
                <p14:modId xmlns:p14="http://schemas.microsoft.com/office/powerpoint/2010/main" val="3339815794"/>
              </p:ext>
            </p:extLst>
          </p:nvPr>
        </p:nvGraphicFramePr>
        <p:xfrm>
          <a:off x="828404" y="4320758"/>
          <a:ext cx="1104900" cy="901700"/>
        </p:xfrm>
        <a:graphic>
          <a:graphicData uri="http://schemas.openxmlformats.org/presentationml/2006/ole">
            <mc:AlternateContent xmlns:mc="http://schemas.openxmlformats.org/markup-compatibility/2006">
              <mc:Choice xmlns:v="urn:schemas-microsoft-com:vml" Requires="v">
                <p:oleObj spid="_x0000_s30857" name="Equation" r:id="rId7" imgW="1104840" imgH="901440" progId="Equation.DSMT4">
                  <p:embed/>
                </p:oleObj>
              </mc:Choice>
              <mc:Fallback>
                <p:oleObj name="Equation" r:id="rId7" imgW="1104840" imgH="901440" progId="Equation.DSMT4">
                  <p:embed/>
                  <p:pic>
                    <p:nvPicPr>
                      <p:cNvPr id="6" name="Object 5">
                        <a:extLst>
                          <a:ext uri="{FF2B5EF4-FFF2-40B4-BE49-F238E27FC236}">
                            <a16:creationId xmlns:a16="http://schemas.microsoft.com/office/drawing/2014/main" id="{3619CD9D-361D-4E93-8E22-FDE087E6E0FE}"/>
                          </a:ext>
                        </a:extLst>
                      </p:cNvPr>
                      <p:cNvPicPr/>
                      <p:nvPr/>
                    </p:nvPicPr>
                    <p:blipFill>
                      <a:blip r:embed="rId8"/>
                      <a:stretch>
                        <a:fillRect/>
                      </a:stretch>
                    </p:blipFill>
                    <p:spPr>
                      <a:xfrm>
                        <a:off x="828404" y="4320758"/>
                        <a:ext cx="1104900" cy="9017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CB4CF08F-8912-435E-ADB7-513B9A3D9050}"/>
              </a:ext>
            </a:extLst>
          </p:cNvPr>
          <p:cNvGraphicFramePr>
            <a:graphicFrameLocks noChangeAspect="1"/>
          </p:cNvGraphicFramePr>
          <p:nvPr>
            <p:extLst>
              <p:ext uri="{D42A27DB-BD31-4B8C-83A1-F6EECF244321}">
                <p14:modId xmlns:p14="http://schemas.microsoft.com/office/powerpoint/2010/main" val="1217046029"/>
              </p:ext>
            </p:extLst>
          </p:nvPr>
        </p:nvGraphicFramePr>
        <p:xfrm>
          <a:off x="4586005" y="4311956"/>
          <a:ext cx="2336800" cy="901700"/>
        </p:xfrm>
        <a:graphic>
          <a:graphicData uri="http://schemas.openxmlformats.org/presentationml/2006/ole">
            <mc:AlternateContent xmlns:mc="http://schemas.openxmlformats.org/markup-compatibility/2006">
              <mc:Choice xmlns:v="urn:schemas-microsoft-com:vml" Requires="v">
                <p:oleObj spid="_x0000_s30858" name="Equation" r:id="rId9" imgW="2336760" imgH="901440" progId="Equation.DSMT4">
                  <p:embed/>
                </p:oleObj>
              </mc:Choice>
              <mc:Fallback>
                <p:oleObj name="Equation" r:id="rId9" imgW="2336760" imgH="901440" progId="Equation.DSMT4">
                  <p:embed/>
                  <p:pic>
                    <p:nvPicPr>
                      <p:cNvPr id="7" name="Object 6">
                        <a:extLst>
                          <a:ext uri="{FF2B5EF4-FFF2-40B4-BE49-F238E27FC236}">
                            <a16:creationId xmlns:a16="http://schemas.microsoft.com/office/drawing/2014/main" id="{CB4CF08F-8912-435E-ADB7-513B9A3D9050}"/>
                          </a:ext>
                        </a:extLst>
                      </p:cNvPr>
                      <p:cNvPicPr/>
                      <p:nvPr/>
                    </p:nvPicPr>
                    <p:blipFill>
                      <a:blip r:embed="rId10"/>
                      <a:stretch>
                        <a:fillRect/>
                      </a:stretch>
                    </p:blipFill>
                    <p:spPr>
                      <a:xfrm>
                        <a:off x="4586005" y="4311956"/>
                        <a:ext cx="2336800" cy="901700"/>
                      </a:xfrm>
                      <a:prstGeom prst="rect">
                        <a:avLst/>
                      </a:prstGeom>
                    </p:spPr>
                  </p:pic>
                </p:oleObj>
              </mc:Fallback>
            </mc:AlternateContent>
          </a:graphicData>
        </a:graphic>
      </p:graphicFrame>
      <p:sp>
        <p:nvSpPr>
          <p:cNvPr id="8" name="TextBox 7">
            <a:extLst>
              <a:ext uri="{FF2B5EF4-FFF2-40B4-BE49-F238E27FC236}">
                <a16:creationId xmlns:a16="http://schemas.microsoft.com/office/drawing/2014/main" id="{C77D6AFB-F6DF-4BAE-835E-9A5BCB223088}"/>
              </a:ext>
            </a:extLst>
          </p:cNvPr>
          <p:cNvSpPr txBox="1"/>
          <p:nvPr/>
        </p:nvSpPr>
        <p:spPr>
          <a:xfrm>
            <a:off x="2700065" y="3286442"/>
            <a:ext cx="3162300" cy="923330"/>
          </a:xfrm>
          <a:prstGeom prst="rect">
            <a:avLst/>
          </a:prstGeom>
          <a:noFill/>
        </p:spPr>
        <p:txBody>
          <a:bodyPr wrap="square" rtlCol="0">
            <a:spAutoFit/>
          </a:bodyPr>
          <a:lstStyle/>
          <a:p>
            <a:r>
              <a:rPr lang="en-US" sz="1800" dirty="0">
                <a:solidFill>
                  <a:srgbClr val="0B3081"/>
                </a:solidFill>
                <a:latin typeface="+mj-lt"/>
              </a:rPr>
              <a:t>Multiply the numerator and denominator by </a:t>
            </a:r>
            <a:r>
              <a:rPr lang="en-US" sz="1800" i="1" dirty="0">
                <a:solidFill>
                  <a:srgbClr val="0B3081"/>
                </a:solidFill>
                <a:latin typeface="+mn-lt"/>
              </a:rPr>
              <a:t>x </a:t>
            </a:r>
            <a:r>
              <a:rPr lang="en-US" sz="1800" dirty="0">
                <a:solidFill>
                  <a:srgbClr val="0B3081"/>
                </a:solidFill>
                <a:latin typeface="+mn-lt"/>
              </a:rPr>
              <a:t>+ 1 </a:t>
            </a:r>
            <a:r>
              <a:rPr lang="en-US" sz="1800" dirty="0">
                <a:solidFill>
                  <a:srgbClr val="0B3081"/>
                </a:solidFill>
                <a:latin typeface="+mj-lt"/>
              </a:rPr>
              <a:t>to get the LCM in the denominator.</a:t>
            </a:r>
          </a:p>
        </p:txBody>
      </p:sp>
      <p:graphicFrame>
        <p:nvGraphicFramePr>
          <p:cNvPr id="9" name="Object 8">
            <a:extLst>
              <a:ext uri="{FF2B5EF4-FFF2-40B4-BE49-F238E27FC236}">
                <a16:creationId xmlns:a16="http://schemas.microsoft.com/office/drawing/2014/main" id="{C6A11E5F-DE60-4CFC-A475-00A298D96B21}"/>
              </a:ext>
            </a:extLst>
          </p:cNvPr>
          <p:cNvGraphicFramePr>
            <a:graphicFrameLocks noChangeAspect="1"/>
          </p:cNvGraphicFramePr>
          <p:nvPr>
            <p:extLst>
              <p:ext uri="{D42A27DB-BD31-4B8C-83A1-F6EECF244321}">
                <p14:modId xmlns:p14="http://schemas.microsoft.com/office/powerpoint/2010/main" val="995696318"/>
              </p:ext>
            </p:extLst>
          </p:nvPr>
        </p:nvGraphicFramePr>
        <p:xfrm>
          <a:off x="2493546" y="2436327"/>
          <a:ext cx="3060700" cy="850900"/>
        </p:xfrm>
        <a:graphic>
          <a:graphicData uri="http://schemas.openxmlformats.org/presentationml/2006/ole">
            <mc:AlternateContent xmlns:mc="http://schemas.openxmlformats.org/markup-compatibility/2006">
              <mc:Choice xmlns:v="urn:schemas-microsoft-com:vml" Requires="v">
                <p:oleObj spid="_x0000_s30859" name="Equation" r:id="rId11" imgW="3060360" imgH="850680" progId="Equation.DSMT4">
                  <p:embed/>
                </p:oleObj>
              </mc:Choice>
              <mc:Fallback>
                <p:oleObj name="Equation" r:id="rId11" imgW="3060360" imgH="850680" progId="Equation.DSMT4">
                  <p:embed/>
                  <p:pic>
                    <p:nvPicPr>
                      <p:cNvPr id="9" name="Object 8">
                        <a:extLst>
                          <a:ext uri="{FF2B5EF4-FFF2-40B4-BE49-F238E27FC236}">
                            <a16:creationId xmlns:a16="http://schemas.microsoft.com/office/drawing/2014/main" id="{C6A11E5F-DE60-4CFC-A475-00A298D96B21}"/>
                          </a:ext>
                        </a:extLst>
                      </p:cNvPr>
                      <p:cNvPicPr/>
                      <p:nvPr/>
                    </p:nvPicPr>
                    <p:blipFill>
                      <a:blip r:embed="rId12"/>
                      <a:stretch>
                        <a:fillRect/>
                      </a:stretch>
                    </p:blipFill>
                    <p:spPr>
                      <a:xfrm>
                        <a:off x="2493546" y="2436327"/>
                        <a:ext cx="3060700" cy="850900"/>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4BD55E2E-8EB8-49F5-B369-50EC72A3C900}"/>
              </a:ext>
            </a:extLst>
          </p:cNvPr>
          <p:cNvSpPr txBox="1"/>
          <p:nvPr/>
        </p:nvSpPr>
        <p:spPr>
          <a:xfrm>
            <a:off x="2700065" y="5173900"/>
            <a:ext cx="3162300" cy="923330"/>
          </a:xfrm>
          <a:prstGeom prst="rect">
            <a:avLst/>
          </a:prstGeom>
          <a:noFill/>
        </p:spPr>
        <p:txBody>
          <a:bodyPr wrap="square" rtlCol="0">
            <a:spAutoFit/>
          </a:bodyPr>
          <a:lstStyle/>
          <a:p>
            <a:r>
              <a:rPr lang="en-US" sz="1800" dirty="0">
                <a:solidFill>
                  <a:srgbClr val="0B3081"/>
                </a:solidFill>
                <a:latin typeface="+mj-lt"/>
              </a:rPr>
              <a:t>Multiply the numerator and denominator by </a:t>
            </a:r>
            <a:r>
              <a:rPr lang="en-US" sz="1800" i="1">
                <a:solidFill>
                  <a:srgbClr val="0B3081"/>
                </a:solidFill>
                <a:latin typeface="+mn-lt"/>
              </a:rPr>
              <a:t>x </a:t>
            </a:r>
            <a:r>
              <a:rPr lang="en-US" sz="1800">
                <a:solidFill>
                  <a:srgbClr val="0B3081"/>
                </a:solidFill>
                <a:latin typeface="+mn-lt"/>
              </a:rPr>
              <a:t>+ 7</a:t>
            </a:r>
            <a:r>
              <a:rPr lang="en-US" sz="1800" i="1">
                <a:solidFill>
                  <a:srgbClr val="0B3081"/>
                </a:solidFill>
                <a:latin typeface="+mn-lt"/>
              </a:rPr>
              <a:t> </a:t>
            </a:r>
            <a:r>
              <a:rPr lang="en-US" sz="1800" dirty="0">
                <a:solidFill>
                  <a:srgbClr val="0B3081"/>
                </a:solidFill>
                <a:latin typeface="+mj-lt"/>
              </a:rPr>
              <a:t>to get the LCM in the denominator.</a:t>
            </a:r>
          </a:p>
        </p:txBody>
      </p:sp>
      <p:graphicFrame>
        <p:nvGraphicFramePr>
          <p:cNvPr id="11" name="Object 10">
            <a:extLst>
              <a:ext uri="{FF2B5EF4-FFF2-40B4-BE49-F238E27FC236}">
                <a16:creationId xmlns:a16="http://schemas.microsoft.com/office/drawing/2014/main" id="{49C9FA48-C192-4874-8A35-E11A5D5579C7}"/>
              </a:ext>
            </a:extLst>
          </p:cNvPr>
          <p:cNvGraphicFramePr>
            <a:graphicFrameLocks noChangeAspect="1"/>
          </p:cNvGraphicFramePr>
          <p:nvPr>
            <p:extLst>
              <p:ext uri="{D42A27DB-BD31-4B8C-83A1-F6EECF244321}">
                <p14:modId xmlns:p14="http://schemas.microsoft.com/office/powerpoint/2010/main" val="2015133189"/>
              </p:ext>
            </p:extLst>
          </p:nvPr>
        </p:nvGraphicFramePr>
        <p:xfrm>
          <a:off x="2090668" y="4314340"/>
          <a:ext cx="2336800" cy="901700"/>
        </p:xfrm>
        <a:graphic>
          <a:graphicData uri="http://schemas.openxmlformats.org/presentationml/2006/ole">
            <mc:AlternateContent xmlns:mc="http://schemas.openxmlformats.org/markup-compatibility/2006">
              <mc:Choice xmlns:v="urn:schemas-microsoft-com:vml" Requires="v">
                <p:oleObj spid="_x0000_s30860" name="Equation" r:id="rId13" imgW="2336760" imgH="901440" progId="Equation.DSMT4">
                  <p:embed/>
                </p:oleObj>
              </mc:Choice>
              <mc:Fallback>
                <p:oleObj name="Equation" r:id="rId13" imgW="2336760" imgH="901440" progId="Equation.DSMT4">
                  <p:embed/>
                  <p:pic>
                    <p:nvPicPr>
                      <p:cNvPr id="11" name="Object 10">
                        <a:extLst>
                          <a:ext uri="{FF2B5EF4-FFF2-40B4-BE49-F238E27FC236}">
                            <a16:creationId xmlns:a16="http://schemas.microsoft.com/office/drawing/2014/main" id="{49C9FA48-C192-4874-8A35-E11A5D5579C7}"/>
                          </a:ext>
                        </a:extLst>
                      </p:cNvPr>
                      <p:cNvPicPr/>
                      <p:nvPr/>
                    </p:nvPicPr>
                    <p:blipFill>
                      <a:blip r:embed="rId14"/>
                      <a:stretch>
                        <a:fillRect/>
                      </a:stretch>
                    </p:blipFill>
                    <p:spPr>
                      <a:xfrm>
                        <a:off x="2090668" y="4314340"/>
                        <a:ext cx="2336800" cy="901700"/>
                      </a:xfrm>
                      <a:prstGeom prst="rect">
                        <a:avLst/>
                      </a:prstGeom>
                    </p:spPr>
                  </p:pic>
                </p:oleObj>
              </mc:Fallback>
            </mc:AlternateContent>
          </a:graphicData>
        </a:graphic>
      </p:graphicFrame>
    </p:spTree>
    <p:extLst>
      <p:ext uri="{BB962C8B-B14F-4D97-AF65-F5344CB8AC3E}">
        <p14:creationId xmlns:p14="http://schemas.microsoft.com/office/powerpoint/2010/main" val="131023276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60B4-EA6E-43B5-8BB9-067196523CE8}"/>
              </a:ext>
            </a:extLst>
          </p:cNvPr>
          <p:cNvSpPr>
            <a:spLocks noGrp="1"/>
          </p:cNvSpPr>
          <p:nvPr>
            <p:ph type="title"/>
          </p:nvPr>
        </p:nvSpPr>
        <p:spPr/>
        <p:txBody>
          <a:bodyPr/>
          <a:lstStyle/>
          <a:p>
            <a:r>
              <a:rPr lang="en-US" sz="3200" b="1" dirty="0"/>
              <a:t>Example 9: </a:t>
            </a:r>
            <a:r>
              <a:rPr lang="en-US" sz="3200" dirty="0"/>
              <a:t>Using the Least Common Multiple to Subtract Rational Expressions </a:t>
            </a:r>
            <a:br>
              <a:rPr lang="en-US" sz="3200" dirty="0"/>
            </a:br>
            <a:r>
              <a:rPr lang="en-US" sz="1800" dirty="0"/>
              <a:t>(3 of 3)</a:t>
            </a:r>
          </a:p>
        </p:txBody>
      </p:sp>
      <p:sp>
        <p:nvSpPr>
          <p:cNvPr id="3" name="Content Placeholder 2">
            <a:extLst>
              <a:ext uri="{FF2B5EF4-FFF2-40B4-BE49-F238E27FC236}">
                <a16:creationId xmlns:a16="http://schemas.microsoft.com/office/drawing/2014/main" id="{1C028487-CBC0-4399-A488-B91F026B5A06}"/>
              </a:ext>
            </a:extLst>
          </p:cNvPr>
          <p:cNvSpPr>
            <a:spLocks noGrp="1"/>
          </p:cNvSpPr>
          <p:nvPr>
            <p:ph idx="1"/>
          </p:nvPr>
        </p:nvSpPr>
        <p:spPr/>
        <p:txBody>
          <a:bodyPr/>
          <a:lstStyle/>
          <a:p>
            <a:r>
              <a:rPr lang="en-US" b="1" dirty="0"/>
              <a:t>Step 4: </a:t>
            </a:r>
            <a:r>
              <a:rPr lang="en-US" dirty="0"/>
              <a:t>Subtract.</a:t>
            </a:r>
          </a:p>
        </p:txBody>
      </p:sp>
      <p:graphicFrame>
        <p:nvGraphicFramePr>
          <p:cNvPr id="5" name="Object 4">
            <a:extLst>
              <a:ext uri="{FF2B5EF4-FFF2-40B4-BE49-F238E27FC236}">
                <a16:creationId xmlns:a16="http://schemas.microsoft.com/office/drawing/2014/main" id="{D6CF990E-A051-491B-B9E3-1B6C9606524B}"/>
              </a:ext>
            </a:extLst>
          </p:cNvPr>
          <p:cNvGraphicFramePr>
            <a:graphicFrameLocks noChangeAspect="1"/>
          </p:cNvGraphicFramePr>
          <p:nvPr>
            <p:extLst>
              <p:ext uri="{D42A27DB-BD31-4B8C-83A1-F6EECF244321}">
                <p14:modId xmlns:p14="http://schemas.microsoft.com/office/powerpoint/2010/main" val="501479750"/>
              </p:ext>
            </p:extLst>
          </p:nvPr>
        </p:nvGraphicFramePr>
        <p:xfrm>
          <a:off x="3895034" y="1997075"/>
          <a:ext cx="4686300" cy="901700"/>
        </p:xfrm>
        <a:graphic>
          <a:graphicData uri="http://schemas.openxmlformats.org/presentationml/2006/ole">
            <mc:AlternateContent xmlns:mc="http://schemas.openxmlformats.org/markup-compatibility/2006">
              <mc:Choice xmlns:v="urn:schemas-microsoft-com:vml" Requires="v">
                <p:oleObj spid="_x0000_s31856" name="Equation" r:id="rId3" imgW="4686120" imgH="901440" progId="Equation.DSMT4">
                  <p:embed/>
                </p:oleObj>
              </mc:Choice>
              <mc:Fallback>
                <p:oleObj name="Equation" r:id="rId3" imgW="4686120" imgH="901440" progId="Equation.DSMT4">
                  <p:embed/>
                  <p:pic>
                    <p:nvPicPr>
                      <p:cNvPr id="5" name="Object 4">
                        <a:extLst>
                          <a:ext uri="{FF2B5EF4-FFF2-40B4-BE49-F238E27FC236}">
                            <a16:creationId xmlns:a16="http://schemas.microsoft.com/office/drawing/2014/main" id="{D6CF990E-A051-491B-B9E3-1B6C9606524B}"/>
                          </a:ext>
                        </a:extLst>
                      </p:cNvPr>
                      <p:cNvPicPr/>
                      <p:nvPr/>
                    </p:nvPicPr>
                    <p:blipFill>
                      <a:blip r:embed="rId4"/>
                      <a:stretch>
                        <a:fillRect/>
                      </a:stretch>
                    </p:blipFill>
                    <p:spPr>
                      <a:xfrm>
                        <a:off x="3895034" y="1997075"/>
                        <a:ext cx="4686300" cy="9017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72C5B3BF-BCEC-4344-915D-29CDCE1F93C9}"/>
              </a:ext>
            </a:extLst>
          </p:cNvPr>
          <p:cNvGraphicFramePr>
            <a:graphicFrameLocks noChangeAspect="1"/>
          </p:cNvGraphicFramePr>
          <p:nvPr>
            <p:extLst>
              <p:ext uri="{D42A27DB-BD31-4B8C-83A1-F6EECF244321}">
                <p14:modId xmlns:p14="http://schemas.microsoft.com/office/powerpoint/2010/main" val="525170788"/>
              </p:ext>
            </p:extLst>
          </p:nvPr>
        </p:nvGraphicFramePr>
        <p:xfrm>
          <a:off x="729419" y="1997075"/>
          <a:ext cx="3009900" cy="901700"/>
        </p:xfrm>
        <a:graphic>
          <a:graphicData uri="http://schemas.openxmlformats.org/presentationml/2006/ole">
            <mc:AlternateContent xmlns:mc="http://schemas.openxmlformats.org/markup-compatibility/2006">
              <mc:Choice xmlns:v="urn:schemas-microsoft-com:vml" Requires="v">
                <p:oleObj spid="_x0000_s31857" name="Equation" r:id="rId5" imgW="3009600" imgH="901440" progId="Equation.DSMT4">
                  <p:embed/>
                </p:oleObj>
              </mc:Choice>
              <mc:Fallback>
                <p:oleObj name="Equation" r:id="rId5" imgW="3009600" imgH="901440" progId="Equation.DSMT4">
                  <p:embed/>
                  <p:pic>
                    <p:nvPicPr>
                      <p:cNvPr id="4" name="Object 3">
                        <a:extLst>
                          <a:ext uri="{FF2B5EF4-FFF2-40B4-BE49-F238E27FC236}">
                            <a16:creationId xmlns:a16="http://schemas.microsoft.com/office/drawing/2014/main" id="{818E70E1-62B6-4C42-A875-85A3C978A65B}"/>
                          </a:ext>
                        </a:extLst>
                      </p:cNvPr>
                      <p:cNvPicPr/>
                      <p:nvPr/>
                    </p:nvPicPr>
                    <p:blipFill>
                      <a:blip r:embed="rId6"/>
                      <a:stretch>
                        <a:fillRect/>
                      </a:stretch>
                    </p:blipFill>
                    <p:spPr>
                      <a:xfrm>
                        <a:off x="729419" y="1997075"/>
                        <a:ext cx="3009900" cy="9017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F3EFDC6F-77F2-4CEF-99C5-1EDC1A61F68C}"/>
              </a:ext>
            </a:extLst>
          </p:cNvPr>
          <p:cNvGraphicFramePr>
            <a:graphicFrameLocks noChangeAspect="1"/>
          </p:cNvGraphicFramePr>
          <p:nvPr>
            <p:extLst>
              <p:ext uri="{D42A27DB-BD31-4B8C-83A1-F6EECF244321}">
                <p14:modId xmlns:p14="http://schemas.microsoft.com/office/powerpoint/2010/main" val="3261967955"/>
              </p:ext>
            </p:extLst>
          </p:nvPr>
        </p:nvGraphicFramePr>
        <p:xfrm>
          <a:off x="3895034" y="3126472"/>
          <a:ext cx="4356100" cy="952500"/>
        </p:xfrm>
        <a:graphic>
          <a:graphicData uri="http://schemas.openxmlformats.org/presentationml/2006/ole">
            <mc:AlternateContent xmlns:mc="http://schemas.openxmlformats.org/markup-compatibility/2006">
              <mc:Choice xmlns:v="urn:schemas-microsoft-com:vml" Requires="v">
                <p:oleObj spid="_x0000_s31858" name="Equation" r:id="rId7" imgW="4356000" imgH="952200" progId="Equation.DSMT4">
                  <p:embed/>
                </p:oleObj>
              </mc:Choice>
              <mc:Fallback>
                <p:oleObj name="Equation" r:id="rId7" imgW="4356000" imgH="952200" progId="Equation.DSMT4">
                  <p:embed/>
                  <p:pic>
                    <p:nvPicPr>
                      <p:cNvPr id="5" name="Object 4">
                        <a:extLst>
                          <a:ext uri="{FF2B5EF4-FFF2-40B4-BE49-F238E27FC236}">
                            <a16:creationId xmlns:a16="http://schemas.microsoft.com/office/drawing/2014/main" id="{D6CF990E-A051-491B-B9E3-1B6C9606524B}"/>
                          </a:ext>
                        </a:extLst>
                      </p:cNvPr>
                      <p:cNvPicPr/>
                      <p:nvPr/>
                    </p:nvPicPr>
                    <p:blipFill>
                      <a:blip r:embed="rId8"/>
                      <a:stretch>
                        <a:fillRect/>
                      </a:stretch>
                    </p:blipFill>
                    <p:spPr>
                      <a:xfrm>
                        <a:off x="3895034" y="3126472"/>
                        <a:ext cx="4356100" cy="952500"/>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BD32B0A6-8DC7-4D30-BA66-B0EB0CC13D59}"/>
              </a:ext>
            </a:extLst>
          </p:cNvPr>
          <p:cNvGraphicFramePr>
            <a:graphicFrameLocks noChangeAspect="1"/>
          </p:cNvGraphicFramePr>
          <p:nvPr>
            <p:extLst>
              <p:ext uri="{D42A27DB-BD31-4B8C-83A1-F6EECF244321}">
                <p14:modId xmlns:p14="http://schemas.microsoft.com/office/powerpoint/2010/main" val="3538166484"/>
              </p:ext>
            </p:extLst>
          </p:nvPr>
        </p:nvGraphicFramePr>
        <p:xfrm>
          <a:off x="3895034" y="4212647"/>
          <a:ext cx="3860800" cy="952500"/>
        </p:xfrm>
        <a:graphic>
          <a:graphicData uri="http://schemas.openxmlformats.org/presentationml/2006/ole">
            <mc:AlternateContent xmlns:mc="http://schemas.openxmlformats.org/markup-compatibility/2006">
              <mc:Choice xmlns:v="urn:schemas-microsoft-com:vml" Requires="v">
                <p:oleObj spid="_x0000_s31859" name="Equation" r:id="rId9" imgW="3860640" imgH="952200" progId="Equation.DSMT4">
                  <p:embed/>
                </p:oleObj>
              </mc:Choice>
              <mc:Fallback>
                <p:oleObj name="Equation" r:id="rId9" imgW="3860640" imgH="952200" progId="Equation.DSMT4">
                  <p:embed/>
                  <p:pic>
                    <p:nvPicPr>
                      <p:cNvPr id="12" name="Object 11">
                        <a:extLst>
                          <a:ext uri="{FF2B5EF4-FFF2-40B4-BE49-F238E27FC236}">
                            <a16:creationId xmlns:a16="http://schemas.microsoft.com/office/drawing/2014/main" id="{F3EFDC6F-77F2-4CEF-99C5-1EDC1A61F68C}"/>
                          </a:ext>
                        </a:extLst>
                      </p:cNvPr>
                      <p:cNvPicPr/>
                      <p:nvPr/>
                    </p:nvPicPr>
                    <p:blipFill>
                      <a:blip r:embed="rId10"/>
                      <a:stretch>
                        <a:fillRect/>
                      </a:stretch>
                    </p:blipFill>
                    <p:spPr>
                      <a:xfrm>
                        <a:off x="3895034" y="4212647"/>
                        <a:ext cx="3860800" cy="952500"/>
                      </a:xfrm>
                      <a:prstGeom prst="rect">
                        <a:avLst/>
                      </a:prstGeom>
                    </p:spPr>
                  </p:pic>
                </p:oleObj>
              </mc:Fallback>
            </mc:AlternateContent>
          </a:graphicData>
        </a:graphic>
      </p:graphicFrame>
      <p:graphicFrame>
        <p:nvGraphicFramePr>
          <p:cNvPr id="18" name="Object 17">
            <a:extLst>
              <a:ext uri="{FF2B5EF4-FFF2-40B4-BE49-F238E27FC236}">
                <a16:creationId xmlns:a16="http://schemas.microsoft.com/office/drawing/2014/main" id="{F70E4822-AFD8-443D-BB15-8B093F6FFA7D}"/>
              </a:ext>
            </a:extLst>
          </p:cNvPr>
          <p:cNvGraphicFramePr>
            <a:graphicFrameLocks noChangeAspect="1"/>
          </p:cNvGraphicFramePr>
          <p:nvPr>
            <p:extLst>
              <p:ext uri="{D42A27DB-BD31-4B8C-83A1-F6EECF244321}">
                <p14:modId xmlns:p14="http://schemas.microsoft.com/office/powerpoint/2010/main" val="220317069"/>
              </p:ext>
            </p:extLst>
          </p:nvPr>
        </p:nvGraphicFramePr>
        <p:xfrm>
          <a:off x="3895034" y="5306181"/>
          <a:ext cx="2336800" cy="952500"/>
        </p:xfrm>
        <a:graphic>
          <a:graphicData uri="http://schemas.openxmlformats.org/presentationml/2006/ole">
            <mc:AlternateContent xmlns:mc="http://schemas.openxmlformats.org/markup-compatibility/2006">
              <mc:Choice xmlns:v="urn:schemas-microsoft-com:vml" Requires="v">
                <p:oleObj spid="_x0000_s31860" name="Equation" r:id="rId11" imgW="2336760" imgH="952200" progId="Equation.DSMT4">
                  <p:embed/>
                </p:oleObj>
              </mc:Choice>
              <mc:Fallback>
                <p:oleObj name="Equation" r:id="rId11" imgW="2336760" imgH="952200" progId="Equation.DSMT4">
                  <p:embed/>
                  <p:pic>
                    <p:nvPicPr>
                      <p:cNvPr id="17" name="Object 16">
                        <a:extLst>
                          <a:ext uri="{FF2B5EF4-FFF2-40B4-BE49-F238E27FC236}">
                            <a16:creationId xmlns:a16="http://schemas.microsoft.com/office/drawing/2014/main" id="{BD32B0A6-8DC7-4D30-BA66-B0EB0CC13D59}"/>
                          </a:ext>
                        </a:extLst>
                      </p:cNvPr>
                      <p:cNvPicPr/>
                      <p:nvPr/>
                    </p:nvPicPr>
                    <p:blipFill>
                      <a:blip r:embed="rId12"/>
                      <a:stretch>
                        <a:fillRect/>
                      </a:stretch>
                    </p:blipFill>
                    <p:spPr>
                      <a:xfrm>
                        <a:off x="3895034" y="5306181"/>
                        <a:ext cx="2336800" cy="952500"/>
                      </a:xfrm>
                      <a:prstGeom prst="rect">
                        <a:avLst/>
                      </a:prstGeom>
                    </p:spPr>
                  </p:pic>
                </p:oleObj>
              </mc:Fallback>
            </mc:AlternateContent>
          </a:graphicData>
        </a:graphic>
      </p:graphicFrame>
    </p:spTree>
    <p:extLst>
      <p:ext uri="{BB962C8B-B14F-4D97-AF65-F5344CB8AC3E}">
        <p14:creationId xmlns:p14="http://schemas.microsoft.com/office/powerpoint/2010/main" val="1117248878"/>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ECB815D-2DB2-4285-AEDD-3809679D6C4B}"/>
              </a:ext>
            </a:extLst>
          </p:cNvPr>
          <p:cNvSpPr>
            <a:spLocks noGrp="1"/>
          </p:cNvSpPr>
          <p:nvPr>
            <p:ph type="title"/>
          </p:nvPr>
        </p:nvSpPr>
        <p:spPr/>
        <p:txBody>
          <a:bodyPr/>
          <a:lstStyle/>
          <a:p>
            <a:r>
              <a:rPr lang="en-US" dirty="0"/>
              <a:t>Objectives</a:t>
            </a:r>
          </a:p>
        </p:txBody>
      </p:sp>
      <p:sp>
        <p:nvSpPr>
          <p:cNvPr id="4100" name="Rectangle 3">
            <a:extLst>
              <a:ext uri="{FF2B5EF4-FFF2-40B4-BE49-F238E27FC236}">
                <a16:creationId xmlns:a16="http://schemas.microsoft.com/office/drawing/2014/main" id="{E7954603-800D-40D0-BE66-6C67AA3B3CA0}"/>
              </a:ext>
            </a:extLst>
          </p:cNvPr>
          <p:cNvSpPr>
            <a:spLocks noGrp="1" noChangeArrowheads="1"/>
          </p:cNvSpPr>
          <p:nvPr>
            <p:ph idx="1"/>
          </p:nvPr>
        </p:nvSpPr>
        <p:spPr>
          <a:xfrm>
            <a:off x="685800" y="1137517"/>
            <a:ext cx="7772400" cy="5213587"/>
          </a:xfrm>
        </p:spPr>
        <p:txBody>
          <a:bodyPr/>
          <a:lstStyle/>
          <a:p>
            <a:pPr marL="457200" indent="-457200">
              <a:buFont typeface="Arial" panose="020B0604020202020204" pitchFamily="34" charset="0"/>
              <a:buChar char="•"/>
            </a:pPr>
            <a:r>
              <a:rPr lang="en-US" altLang="en-US" dirty="0">
                <a:cs typeface="Times New Roman" panose="02020603050405020304" pitchFamily="18" charset="0"/>
              </a:rPr>
              <a:t>Reduce a Rational Expression to Lowest Terms</a:t>
            </a:r>
          </a:p>
          <a:p>
            <a:pPr marL="457200" indent="-457200">
              <a:buFont typeface="Arial" panose="020B0604020202020204" pitchFamily="34" charset="0"/>
              <a:buChar char="•"/>
            </a:pPr>
            <a:r>
              <a:rPr lang="en-US" altLang="en-US" dirty="0">
                <a:cs typeface="Times New Roman" panose="02020603050405020304" pitchFamily="18" charset="0"/>
              </a:rPr>
              <a:t>Multiply and Divide Rational Expressions</a:t>
            </a:r>
          </a:p>
          <a:p>
            <a:pPr marL="457200" indent="-457200">
              <a:buFont typeface="Arial" panose="020B0604020202020204" pitchFamily="34" charset="0"/>
              <a:buChar char="•"/>
            </a:pPr>
            <a:r>
              <a:rPr lang="en-US" altLang="en-US" dirty="0">
                <a:cs typeface="Times New Roman" panose="02020603050405020304" pitchFamily="18" charset="0"/>
              </a:rPr>
              <a:t>Add and Subtract Rational Expressions</a:t>
            </a:r>
          </a:p>
          <a:p>
            <a:pPr marL="457200" indent="-457200">
              <a:buFont typeface="Arial" panose="020B0604020202020204" pitchFamily="34" charset="0"/>
              <a:buChar char="•"/>
            </a:pPr>
            <a:r>
              <a:rPr lang="en-US" altLang="en-US" dirty="0">
                <a:cs typeface="Times New Roman" panose="02020603050405020304" pitchFamily="18" charset="0"/>
              </a:rPr>
              <a:t>Use the Least Common Multiple Method</a:t>
            </a:r>
          </a:p>
          <a:p>
            <a:pPr marL="457200" indent="-457200">
              <a:buFont typeface="Arial" panose="020B0604020202020204" pitchFamily="34" charset="0"/>
              <a:buChar char="•"/>
            </a:pPr>
            <a:r>
              <a:rPr lang="en-US" altLang="en-US" dirty="0">
                <a:cs typeface="Times New Roman" panose="02020603050405020304" pitchFamily="18" charset="0"/>
              </a:rPr>
              <a:t>Simplify Complex Rational Expressions</a:t>
            </a:r>
          </a:p>
          <a:p>
            <a:pPr marL="457200" indent="-457200">
              <a:buFont typeface="Arial" panose="020B0604020202020204" pitchFamily="34" charset="0"/>
              <a:buChar char="•"/>
            </a:pPr>
            <a:endParaRPr lang="en-US" altLang="en-US" dirty="0"/>
          </a:p>
        </p:txBody>
      </p:sp>
    </p:spTree>
    <p:extLst>
      <p:ext uri="{BB962C8B-B14F-4D97-AF65-F5344CB8AC3E}">
        <p14:creationId xmlns:p14="http://schemas.microsoft.com/office/powerpoint/2010/main" val="1048693323"/>
      </p:ext>
    </p:extLst>
  </p:cSld>
  <p:clrMapOvr>
    <a:masterClrMapping/>
  </p:clrMapOvr>
  <p:transition>
    <p:pull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nchor="t"/>
          <a:lstStyle/>
          <a:p>
            <a:r>
              <a:rPr lang="en-US" dirty="0"/>
              <a:t>Simplifying a Complex Rational Expression</a:t>
            </a:r>
            <a:endParaRPr lang="en-US" sz="2000" dirty="0"/>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336885" y="1339260"/>
            <a:ext cx="8464215" cy="4723610"/>
          </a:xfrm>
          <a:prstGeom prst="roundRect">
            <a:avLst/>
          </a:prstGeom>
          <a:solidFill>
            <a:srgbClr val="E9F6F6"/>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5" name="TextBox 4">
            <a:extLst>
              <a:ext uri="{FF2B5EF4-FFF2-40B4-BE49-F238E27FC236}">
                <a16:creationId xmlns:a16="http://schemas.microsoft.com/office/drawing/2014/main" id="{E270A040-E247-4D3B-86C0-18823B94BB0C}"/>
              </a:ext>
            </a:extLst>
          </p:cNvPr>
          <p:cNvSpPr txBox="1"/>
          <p:nvPr/>
        </p:nvSpPr>
        <p:spPr>
          <a:xfrm>
            <a:off x="641088" y="1531620"/>
            <a:ext cx="7856141" cy="4308872"/>
          </a:xfrm>
          <a:prstGeom prst="rect">
            <a:avLst/>
          </a:prstGeom>
          <a:noFill/>
        </p:spPr>
        <p:txBody>
          <a:bodyPr wrap="square" rtlCol="0">
            <a:spAutoFit/>
          </a:bodyPr>
          <a:lstStyle/>
          <a:p>
            <a:pPr marL="1431925" indent="-1431925"/>
            <a:r>
              <a:rPr lang="en-US" sz="2400" b="1" dirty="0">
                <a:latin typeface="+mj-lt"/>
              </a:rPr>
              <a:t>Option 1: </a:t>
            </a:r>
            <a:r>
              <a:rPr lang="en-US" sz="2400" dirty="0">
                <a:latin typeface="+mj-lt"/>
              </a:rPr>
              <a:t>Treat the numerator and denominator of the complex rational expression separately, performing whatever operations are indicated and simplifying the results. Follow this by simplifying the resulting rational expression.</a:t>
            </a:r>
          </a:p>
          <a:p>
            <a:pPr marL="1431925" indent="-1431925">
              <a:spcBef>
                <a:spcPts val="1200"/>
              </a:spcBef>
            </a:pPr>
            <a:r>
              <a:rPr lang="en-US" sz="2400" b="1" dirty="0">
                <a:latin typeface="+mj-lt"/>
              </a:rPr>
              <a:t>Option 2: </a:t>
            </a:r>
            <a:r>
              <a:rPr lang="en-US" sz="2400" dirty="0">
                <a:latin typeface="+mj-lt"/>
              </a:rPr>
              <a:t>Find the LCM of the denominators of all rational expressions that appear in the complex rational expression. Multiply the numerator and denominator of the complex rational expression by the LCM and simplify the result.</a:t>
            </a:r>
          </a:p>
        </p:txBody>
      </p:sp>
    </p:spTree>
    <p:extLst>
      <p:ext uri="{BB962C8B-B14F-4D97-AF65-F5344CB8AC3E}">
        <p14:creationId xmlns:p14="http://schemas.microsoft.com/office/powerpoint/2010/main" val="646501418"/>
      </p:ext>
    </p:extLst>
  </p:cSld>
  <p:clrMapOvr>
    <a:masterClrMapping/>
  </p:clrMapOvr>
  <p:transition>
    <p:pull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E6D51-2E46-45B2-9EF4-0295B7124389}"/>
              </a:ext>
            </a:extLst>
          </p:cNvPr>
          <p:cNvSpPr>
            <a:spLocks noGrp="1"/>
          </p:cNvSpPr>
          <p:nvPr>
            <p:ph type="title"/>
          </p:nvPr>
        </p:nvSpPr>
        <p:spPr/>
        <p:txBody>
          <a:bodyPr/>
          <a:lstStyle/>
          <a:p>
            <a:r>
              <a:rPr lang="en-US" b="1" dirty="0"/>
              <a:t>Example 10: </a:t>
            </a:r>
            <a:r>
              <a:rPr lang="en-US" dirty="0"/>
              <a:t>Simplifying a Complex Rational Expression </a:t>
            </a:r>
            <a:r>
              <a:rPr lang="en-US" sz="1800" dirty="0"/>
              <a:t>(1 of 4)</a:t>
            </a:r>
          </a:p>
        </p:txBody>
      </p:sp>
      <p:sp>
        <p:nvSpPr>
          <p:cNvPr id="3" name="Content Placeholder 2">
            <a:extLst>
              <a:ext uri="{FF2B5EF4-FFF2-40B4-BE49-F238E27FC236}">
                <a16:creationId xmlns:a16="http://schemas.microsoft.com/office/drawing/2014/main" id="{4556F541-BC75-4C79-B460-C348D0EE6250}"/>
              </a:ext>
            </a:extLst>
          </p:cNvPr>
          <p:cNvSpPr>
            <a:spLocks noGrp="1"/>
          </p:cNvSpPr>
          <p:nvPr>
            <p:ph idx="1"/>
          </p:nvPr>
        </p:nvSpPr>
        <p:spPr/>
        <p:txBody>
          <a:bodyPr/>
          <a:lstStyle/>
          <a:p>
            <a:endParaRPr lang="en-US" dirty="0"/>
          </a:p>
          <a:p>
            <a:r>
              <a:rPr lang="en-US" dirty="0"/>
              <a:t>Simplify:</a:t>
            </a:r>
          </a:p>
          <a:p>
            <a:endParaRPr lang="en-US" dirty="0"/>
          </a:p>
        </p:txBody>
      </p:sp>
      <p:graphicFrame>
        <p:nvGraphicFramePr>
          <p:cNvPr id="4" name="Object 3">
            <a:extLst>
              <a:ext uri="{FF2B5EF4-FFF2-40B4-BE49-F238E27FC236}">
                <a16:creationId xmlns:a16="http://schemas.microsoft.com/office/drawing/2014/main" id="{268C87DC-B891-416B-BDD4-71C12DF9A058}"/>
              </a:ext>
            </a:extLst>
          </p:cNvPr>
          <p:cNvGraphicFramePr>
            <a:graphicFrameLocks noChangeAspect="1"/>
          </p:cNvGraphicFramePr>
          <p:nvPr>
            <p:extLst>
              <p:ext uri="{D42A27DB-BD31-4B8C-83A1-F6EECF244321}">
                <p14:modId xmlns:p14="http://schemas.microsoft.com/office/powerpoint/2010/main" val="4210854185"/>
              </p:ext>
            </p:extLst>
          </p:nvPr>
        </p:nvGraphicFramePr>
        <p:xfrm>
          <a:off x="1857543" y="1405872"/>
          <a:ext cx="2654300" cy="1574800"/>
        </p:xfrm>
        <a:graphic>
          <a:graphicData uri="http://schemas.openxmlformats.org/presentationml/2006/ole">
            <mc:AlternateContent xmlns:mc="http://schemas.openxmlformats.org/markup-compatibility/2006">
              <mc:Choice xmlns:v="urn:schemas-microsoft-com:vml" Requires="v">
                <p:oleObj spid="_x0000_s32790" name="Equation" r:id="rId3" imgW="2654280" imgH="1574640" progId="Equation.DSMT4">
                  <p:embed/>
                </p:oleObj>
              </mc:Choice>
              <mc:Fallback>
                <p:oleObj name="Equation" r:id="rId3" imgW="2654280" imgH="1574640" progId="Equation.DSMT4">
                  <p:embed/>
                  <p:pic>
                    <p:nvPicPr>
                      <p:cNvPr id="0" name=""/>
                      <p:cNvPicPr/>
                      <p:nvPr/>
                    </p:nvPicPr>
                    <p:blipFill>
                      <a:blip r:embed="rId4"/>
                      <a:stretch>
                        <a:fillRect/>
                      </a:stretch>
                    </p:blipFill>
                    <p:spPr>
                      <a:xfrm>
                        <a:off x="1857543" y="1405872"/>
                        <a:ext cx="2654300" cy="1574800"/>
                      </a:xfrm>
                      <a:prstGeom prst="rect">
                        <a:avLst/>
                      </a:prstGeom>
                    </p:spPr>
                  </p:pic>
                </p:oleObj>
              </mc:Fallback>
            </mc:AlternateContent>
          </a:graphicData>
        </a:graphic>
      </p:graphicFrame>
    </p:spTree>
    <p:extLst>
      <p:ext uri="{BB962C8B-B14F-4D97-AF65-F5344CB8AC3E}">
        <p14:creationId xmlns:p14="http://schemas.microsoft.com/office/powerpoint/2010/main" val="655973354"/>
      </p:ext>
    </p:extLst>
  </p:cSld>
  <p:clrMapOvr>
    <a:masterClrMapping/>
  </p:clrMapOvr>
  <p:transition>
    <p:pull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E6D51-2E46-45B2-9EF4-0295B7124389}"/>
              </a:ext>
            </a:extLst>
          </p:cNvPr>
          <p:cNvSpPr>
            <a:spLocks noGrp="1"/>
          </p:cNvSpPr>
          <p:nvPr>
            <p:ph type="title"/>
          </p:nvPr>
        </p:nvSpPr>
        <p:spPr/>
        <p:txBody>
          <a:bodyPr/>
          <a:lstStyle/>
          <a:p>
            <a:r>
              <a:rPr lang="en-US" b="1" dirty="0"/>
              <a:t>Example 10: </a:t>
            </a:r>
            <a:r>
              <a:rPr lang="en-US" dirty="0"/>
              <a:t>Simplifying a Complex Rational Expression </a:t>
            </a:r>
            <a:r>
              <a:rPr lang="en-US" sz="1800" dirty="0"/>
              <a:t>(2 of 4)</a:t>
            </a:r>
          </a:p>
        </p:txBody>
      </p:sp>
      <p:sp>
        <p:nvSpPr>
          <p:cNvPr id="3" name="Content Placeholder 2">
            <a:extLst>
              <a:ext uri="{FF2B5EF4-FFF2-40B4-BE49-F238E27FC236}">
                <a16:creationId xmlns:a16="http://schemas.microsoft.com/office/drawing/2014/main" id="{4556F541-BC75-4C79-B460-C348D0EE6250}"/>
              </a:ext>
            </a:extLst>
          </p:cNvPr>
          <p:cNvSpPr>
            <a:spLocks noGrp="1"/>
          </p:cNvSpPr>
          <p:nvPr>
            <p:ph idx="1"/>
          </p:nvPr>
        </p:nvSpPr>
        <p:spPr/>
        <p:txBody>
          <a:bodyPr/>
          <a:lstStyle/>
          <a:p>
            <a:r>
              <a:rPr lang="en-US" b="1" i="1" dirty="0"/>
              <a:t>Option 1: </a:t>
            </a:r>
            <a:r>
              <a:rPr lang="en-US" dirty="0"/>
              <a:t>First, we perform the indicated operation in the numerator, and then we divide.</a:t>
            </a:r>
          </a:p>
        </p:txBody>
      </p:sp>
      <p:graphicFrame>
        <p:nvGraphicFramePr>
          <p:cNvPr id="5" name="Object 4">
            <a:extLst>
              <a:ext uri="{FF2B5EF4-FFF2-40B4-BE49-F238E27FC236}">
                <a16:creationId xmlns:a16="http://schemas.microsoft.com/office/drawing/2014/main" id="{A21B5A05-CCA3-4776-BB69-85CB70C33599}"/>
              </a:ext>
            </a:extLst>
          </p:cNvPr>
          <p:cNvGraphicFramePr>
            <a:graphicFrameLocks noChangeAspect="1"/>
          </p:cNvGraphicFramePr>
          <p:nvPr>
            <p:extLst>
              <p:ext uri="{D42A27DB-BD31-4B8C-83A1-F6EECF244321}">
                <p14:modId xmlns:p14="http://schemas.microsoft.com/office/powerpoint/2010/main" val="702504155"/>
              </p:ext>
            </p:extLst>
          </p:nvPr>
        </p:nvGraphicFramePr>
        <p:xfrm>
          <a:off x="723900" y="2452344"/>
          <a:ext cx="876300" cy="1574800"/>
        </p:xfrm>
        <a:graphic>
          <a:graphicData uri="http://schemas.openxmlformats.org/presentationml/2006/ole">
            <mc:AlternateContent xmlns:mc="http://schemas.openxmlformats.org/markup-compatibility/2006">
              <mc:Choice xmlns:v="urn:schemas-microsoft-com:vml" Requires="v">
                <p:oleObj spid="_x0000_s33934" name="Equation" r:id="rId3" imgW="876240" imgH="1574640" progId="Equation.DSMT4">
                  <p:embed/>
                </p:oleObj>
              </mc:Choice>
              <mc:Fallback>
                <p:oleObj name="Equation" r:id="rId3" imgW="876240" imgH="1574640" progId="Equation.DSMT4">
                  <p:embed/>
                  <p:pic>
                    <p:nvPicPr>
                      <p:cNvPr id="5" name="Object 4">
                        <a:extLst>
                          <a:ext uri="{FF2B5EF4-FFF2-40B4-BE49-F238E27FC236}">
                            <a16:creationId xmlns:a16="http://schemas.microsoft.com/office/drawing/2014/main" id="{A21B5A05-CCA3-4776-BB69-85CB70C33599}"/>
                          </a:ext>
                        </a:extLst>
                      </p:cNvPr>
                      <p:cNvPicPr/>
                      <p:nvPr/>
                    </p:nvPicPr>
                    <p:blipFill>
                      <a:blip r:embed="rId4"/>
                      <a:stretch>
                        <a:fillRect/>
                      </a:stretch>
                    </p:blipFill>
                    <p:spPr>
                      <a:xfrm>
                        <a:off x="723900" y="2452344"/>
                        <a:ext cx="876300" cy="15748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838BB349-1FBB-4EB6-85BC-ED6135EF8F62}"/>
              </a:ext>
            </a:extLst>
          </p:cNvPr>
          <p:cNvGraphicFramePr>
            <a:graphicFrameLocks noChangeAspect="1"/>
          </p:cNvGraphicFramePr>
          <p:nvPr>
            <p:extLst>
              <p:ext uri="{D42A27DB-BD31-4B8C-83A1-F6EECF244321}">
                <p14:modId xmlns:p14="http://schemas.microsoft.com/office/powerpoint/2010/main" val="518459027"/>
              </p:ext>
            </p:extLst>
          </p:nvPr>
        </p:nvGraphicFramePr>
        <p:xfrm>
          <a:off x="1857543" y="2452344"/>
          <a:ext cx="1765300" cy="1574800"/>
        </p:xfrm>
        <a:graphic>
          <a:graphicData uri="http://schemas.openxmlformats.org/presentationml/2006/ole">
            <mc:AlternateContent xmlns:mc="http://schemas.openxmlformats.org/markup-compatibility/2006">
              <mc:Choice xmlns:v="urn:schemas-microsoft-com:vml" Requires="v">
                <p:oleObj spid="_x0000_s33935" name="Equation" r:id="rId5" imgW="1765080" imgH="1574640" progId="Equation.DSMT4">
                  <p:embed/>
                </p:oleObj>
              </mc:Choice>
              <mc:Fallback>
                <p:oleObj name="Equation" r:id="rId5" imgW="1765080" imgH="1574640" progId="Equation.DSMT4">
                  <p:embed/>
                  <p:pic>
                    <p:nvPicPr>
                      <p:cNvPr id="6" name="Object 5">
                        <a:extLst>
                          <a:ext uri="{FF2B5EF4-FFF2-40B4-BE49-F238E27FC236}">
                            <a16:creationId xmlns:a16="http://schemas.microsoft.com/office/drawing/2014/main" id="{838BB349-1FBB-4EB6-85BC-ED6135EF8F62}"/>
                          </a:ext>
                        </a:extLst>
                      </p:cNvPr>
                      <p:cNvPicPr/>
                      <p:nvPr/>
                    </p:nvPicPr>
                    <p:blipFill>
                      <a:blip r:embed="rId6"/>
                      <a:stretch>
                        <a:fillRect/>
                      </a:stretch>
                    </p:blipFill>
                    <p:spPr>
                      <a:xfrm>
                        <a:off x="1857543" y="2452344"/>
                        <a:ext cx="1765300" cy="15748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B2D4E135-1519-4CEC-9A01-8A7797FBDE9A}"/>
              </a:ext>
            </a:extLst>
          </p:cNvPr>
          <p:cNvGraphicFramePr>
            <a:graphicFrameLocks noChangeAspect="1"/>
          </p:cNvGraphicFramePr>
          <p:nvPr>
            <p:extLst>
              <p:ext uri="{D42A27DB-BD31-4B8C-83A1-F6EECF244321}">
                <p14:modId xmlns:p14="http://schemas.microsoft.com/office/powerpoint/2010/main" val="1439394261"/>
              </p:ext>
            </p:extLst>
          </p:nvPr>
        </p:nvGraphicFramePr>
        <p:xfrm>
          <a:off x="3880186" y="2452344"/>
          <a:ext cx="1117600" cy="1574800"/>
        </p:xfrm>
        <a:graphic>
          <a:graphicData uri="http://schemas.openxmlformats.org/presentationml/2006/ole">
            <mc:AlternateContent xmlns:mc="http://schemas.openxmlformats.org/markup-compatibility/2006">
              <mc:Choice xmlns:v="urn:schemas-microsoft-com:vml" Requires="v">
                <p:oleObj spid="_x0000_s33936" name="Equation" r:id="rId7" imgW="1117440" imgH="1574640" progId="Equation.DSMT4">
                  <p:embed/>
                </p:oleObj>
              </mc:Choice>
              <mc:Fallback>
                <p:oleObj name="Equation" r:id="rId7" imgW="1117440" imgH="1574640" progId="Equation.DSMT4">
                  <p:embed/>
                  <p:pic>
                    <p:nvPicPr>
                      <p:cNvPr id="7" name="Object 6">
                        <a:extLst>
                          <a:ext uri="{FF2B5EF4-FFF2-40B4-BE49-F238E27FC236}">
                            <a16:creationId xmlns:a16="http://schemas.microsoft.com/office/drawing/2014/main" id="{B2D4E135-1519-4CEC-9A01-8A7797FBDE9A}"/>
                          </a:ext>
                        </a:extLst>
                      </p:cNvPr>
                      <p:cNvPicPr/>
                      <p:nvPr/>
                    </p:nvPicPr>
                    <p:blipFill>
                      <a:blip r:embed="rId8"/>
                      <a:stretch>
                        <a:fillRect/>
                      </a:stretch>
                    </p:blipFill>
                    <p:spPr>
                      <a:xfrm>
                        <a:off x="3880186" y="2452344"/>
                        <a:ext cx="1117600" cy="15748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B3BAFD9-0867-44B3-89D1-9331D8F87515}"/>
              </a:ext>
            </a:extLst>
          </p:cNvPr>
          <p:cNvGraphicFramePr>
            <a:graphicFrameLocks noChangeAspect="1"/>
          </p:cNvGraphicFramePr>
          <p:nvPr>
            <p:extLst>
              <p:ext uri="{D42A27DB-BD31-4B8C-83A1-F6EECF244321}">
                <p14:modId xmlns:p14="http://schemas.microsoft.com/office/powerpoint/2010/main" val="2645936882"/>
              </p:ext>
            </p:extLst>
          </p:nvPr>
        </p:nvGraphicFramePr>
        <p:xfrm>
          <a:off x="5255129" y="2822577"/>
          <a:ext cx="1993900" cy="774700"/>
        </p:xfrm>
        <a:graphic>
          <a:graphicData uri="http://schemas.openxmlformats.org/presentationml/2006/ole">
            <mc:AlternateContent xmlns:mc="http://schemas.openxmlformats.org/markup-compatibility/2006">
              <mc:Choice xmlns:v="urn:schemas-microsoft-com:vml" Requires="v">
                <p:oleObj spid="_x0000_s33937" name="Equation" r:id="rId9" imgW="1993680" imgH="774360" progId="Equation.DSMT4">
                  <p:embed/>
                </p:oleObj>
              </mc:Choice>
              <mc:Fallback>
                <p:oleObj name="Equation" r:id="rId9" imgW="1993680" imgH="774360" progId="Equation.DSMT4">
                  <p:embed/>
                  <p:pic>
                    <p:nvPicPr>
                      <p:cNvPr id="8" name="Object 7">
                        <a:extLst>
                          <a:ext uri="{FF2B5EF4-FFF2-40B4-BE49-F238E27FC236}">
                            <a16:creationId xmlns:a16="http://schemas.microsoft.com/office/drawing/2014/main" id="{DB3BAFD9-0867-44B3-89D1-9331D8F87515}"/>
                          </a:ext>
                        </a:extLst>
                      </p:cNvPr>
                      <p:cNvPicPr/>
                      <p:nvPr/>
                    </p:nvPicPr>
                    <p:blipFill>
                      <a:blip r:embed="rId10"/>
                      <a:stretch>
                        <a:fillRect/>
                      </a:stretch>
                    </p:blipFill>
                    <p:spPr>
                      <a:xfrm>
                        <a:off x="5255129" y="2822577"/>
                        <a:ext cx="1993900" cy="7747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E885115A-EF32-4ACA-A722-EA889EF3D275}"/>
              </a:ext>
            </a:extLst>
          </p:cNvPr>
          <p:cNvGraphicFramePr>
            <a:graphicFrameLocks noChangeAspect="1"/>
          </p:cNvGraphicFramePr>
          <p:nvPr>
            <p:extLst>
              <p:ext uri="{D42A27DB-BD31-4B8C-83A1-F6EECF244321}">
                <p14:modId xmlns:p14="http://schemas.microsoft.com/office/powerpoint/2010/main" val="1912429750"/>
              </p:ext>
            </p:extLst>
          </p:nvPr>
        </p:nvGraphicFramePr>
        <p:xfrm>
          <a:off x="1863035" y="4192899"/>
          <a:ext cx="2032000" cy="850900"/>
        </p:xfrm>
        <a:graphic>
          <a:graphicData uri="http://schemas.openxmlformats.org/presentationml/2006/ole">
            <mc:AlternateContent xmlns:mc="http://schemas.openxmlformats.org/markup-compatibility/2006">
              <mc:Choice xmlns:v="urn:schemas-microsoft-com:vml" Requires="v">
                <p:oleObj spid="_x0000_s33938" name="Equation" r:id="rId11" imgW="2031840" imgH="850680" progId="Equation.DSMT4">
                  <p:embed/>
                </p:oleObj>
              </mc:Choice>
              <mc:Fallback>
                <p:oleObj name="Equation" r:id="rId11" imgW="2031840" imgH="850680" progId="Equation.DSMT4">
                  <p:embed/>
                  <p:pic>
                    <p:nvPicPr>
                      <p:cNvPr id="9" name="Object 8">
                        <a:extLst>
                          <a:ext uri="{FF2B5EF4-FFF2-40B4-BE49-F238E27FC236}">
                            <a16:creationId xmlns:a16="http://schemas.microsoft.com/office/drawing/2014/main" id="{E885115A-EF32-4ACA-A722-EA889EF3D275}"/>
                          </a:ext>
                        </a:extLst>
                      </p:cNvPr>
                      <p:cNvPicPr/>
                      <p:nvPr/>
                    </p:nvPicPr>
                    <p:blipFill>
                      <a:blip r:embed="rId12"/>
                      <a:stretch>
                        <a:fillRect/>
                      </a:stretch>
                    </p:blipFill>
                    <p:spPr>
                      <a:xfrm>
                        <a:off x="1863035" y="4192899"/>
                        <a:ext cx="2032000" cy="8509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97229861-AB24-4D76-BD44-477D935D53AF}"/>
              </a:ext>
            </a:extLst>
          </p:cNvPr>
          <p:cNvGraphicFramePr>
            <a:graphicFrameLocks noChangeAspect="1"/>
          </p:cNvGraphicFramePr>
          <p:nvPr>
            <p:extLst>
              <p:ext uri="{D42A27DB-BD31-4B8C-83A1-F6EECF244321}">
                <p14:modId xmlns:p14="http://schemas.microsoft.com/office/powerpoint/2010/main" val="1430530884"/>
              </p:ext>
            </p:extLst>
          </p:nvPr>
        </p:nvGraphicFramePr>
        <p:xfrm>
          <a:off x="4134679" y="4192899"/>
          <a:ext cx="2032000" cy="850900"/>
        </p:xfrm>
        <a:graphic>
          <a:graphicData uri="http://schemas.openxmlformats.org/presentationml/2006/ole">
            <mc:AlternateContent xmlns:mc="http://schemas.openxmlformats.org/markup-compatibility/2006">
              <mc:Choice xmlns:v="urn:schemas-microsoft-com:vml" Requires="v">
                <p:oleObj spid="_x0000_s33939" name="Equation" r:id="rId13" imgW="2031840" imgH="850680" progId="Equation.DSMT4">
                  <p:embed/>
                </p:oleObj>
              </mc:Choice>
              <mc:Fallback>
                <p:oleObj name="Equation" r:id="rId13" imgW="2031840" imgH="850680" progId="Equation.DSMT4">
                  <p:embed/>
                  <p:pic>
                    <p:nvPicPr>
                      <p:cNvPr id="9" name="Object 8">
                        <a:extLst>
                          <a:ext uri="{FF2B5EF4-FFF2-40B4-BE49-F238E27FC236}">
                            <a16:creationId xmlns:a16="http://schemas.microsoft.com/office/drawing/2014/main" id="{E885115A-EF32-4ACA-A722-EA889EF3D275}"/>
                          </a:ext>
                        </a:extLst>
                      </p:cNvPr>
                      <p:cNvPicPr/>
                      <p:nvPr/>
                    </p:nvPicPr>
                    <p:blipFill>
                      <a:blip r:embed="rId14"/>
                      <a:stretch>
                        <a:fillRect/>
                      </a:stretch>
                    </p:blipFill>
                    <p:spPr>
                      <a:xfrm>
                        <a:off x="4134679" y="4192899"/>
                        <a:ext cx="2032000" cy="850900"/>
                      </a:xfrm>
                      <a:prstGeom prst="rect">
                        <a:avLst/>
                      </a:prstGeom>
                      <a:ln>
                        <a:noFill/>
                      </a:ln>
                    </p:spPr>
                  </p:pic>
                </p:oleObj>
              </mc:Fallback>
            </mc:AlternateContent>
          </a:graphicData>
        </a:graphic>
      </p:graphicFrame>
      <p:cxnSp>
        <p:nvCxnSpPr>
          <p:cNvPr id="12" name="Straight Connector 11">
            <a:extLst>
              <a:ext uri="{FF2B5EF4-FFF2-40B4-BE49-F238E27FC236}">
                <a16:creationId xmlns:a16="http://schemas.microsoft.com/office/drawing/2014/main" id="{9F98388A-EDE2-406A-8B42-DFE14092A3F5}"/>
              </a:ext>
            </a:extLst>
          </p:cNvPr>
          <p:cNvCxnSpPr>
            <a:cxnSpLocks/>
          </p:cNvCxnSpPr>
          <p:nvPr/>
        </p:nvCxnSpPr>
        <p:spPr bwMode="auto">
          <a:xfrm flipH="1">
            <a:off x="4800601" y="4192899"/>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852EE92F-5867-46BF-9182-D381964E6237}"/>
              </a:ext>
            </a:extLst>
          </p:cNvPr>
          <p:cNvCxnSpPr>
            <a:cxnSpLocks/>
          </p:cNvCxnSpPr>
          <p:nvPr/>
        </p:nvCxnSpPr>
        <p:spPr bwMode="auto">
          <a:xfrm flipH="1">
            <a:off x="4446106" y="4638227"/>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 name="Object 14">
            <a:extLst>
              <a:ext uri="{FF2B5EF4-FFF2-40B4-BE49-F238E27FC236}">
                <a16:creationId xmlns:a16="http://schemas.microsoft.com/office/drawing/2014/main" id="{CBEBD421-AAC0-46A8-9221-81FBD224E254}"/>
              </a:ext>
            </a:extLst>
          </p:cNvPr>
          <p:cNvGraphicFramePr>
            <a:graphicFrameLocks noChangeAspect="1"/>
          </p:cNvGraphicFramePr>
          <p:nvPr>
            <p:extLst>
              <p:ext uri="{D42A27DB-BD31-4B8C-83A1-F6EECF244321}">
                <p14:modId xmlns:p14="http://schemas.microsoft.com/office/powerpoint/2010/main" val="2264970833"/>
              </p:ext>
            </p:extLst>
          </p:nvPr>
        </p:nvGraphicFramePr>
        <p:xfrm>
          <a:off x="6478106" y="4192899"/>
          <a:ext cx="1498600" cy="850900"/>
        </p:xfrm>
        <a:graphic>
          <a:graphicData uri="http://schemas.openxmlformats.org/presentationml/2006/ole">
            <mc:AlternateContent xmlns:mc="http://schemas.openxmlformats.org/markup-compatibility/2006">
              <mc:Choice xmlns:v="urn:schemas-microsoft-com:vml" Requires="v">
                <p:oleObj spid="_x0000_s33940" name="Equation" r:id="rId15" imgW="1498320" imgH="850680" progId="Equation.DSMT4">
                  <p:embed/>
                </p:oleObj>
              </mc:Choice>
              <mc:Fallback>
                <p:oleObj name="Equation" r:id="rId15" imgW="1498320" imgH="850680" progId="Equation.DSMT4">
                  <p:embed/>
                  <p:pic>
                    <p:nvPicPr>
                      <p:cNvPr id="10" name="Object 9">
                        <a:extLst>
                          <a:ext uri="{FF2B5EF4-FFF2-40B4-BE49-F238E27FC236}">
                            <a16:creationId xmlns:a16="http://schemas.microsoft.com/office/drawing/2014/main" id="{97229861-AB24-4D76-BD44-477D935D53AF}"/>
                          </a:ext>
                        </a:extLst>
                      </p:cNvPr>
                      <p:cNvPicPr/>
                      <p:nvPr/>
                    </p:nvPicPr>
                    <p:blipFill>
                      <a:blip r:embed="rId16"/>
                      <a:stretch>
                        <a:fillRect/>
                      </a:stretch>
                    </p:blipFill>
                    <p:spPr>
                      <a:xfrm>
                        <a:off x="6478106" y="4192899"/>
                        <a:ext cx="1498600" cy="850900"/>
                      </a:xfrm>
                      <a:prstGeom prst="rect">
                        <a:avLst/>
                      </a:prstGeom>
                      <a:ln>
                        <a:noFill/>
                      </a:ln>
                    </p:spPr>
                  </p:pic>
                </p:oleObj>
              </mc:Fallback>
            </mc:AlternateContent>
          </a:graphicData>
        </a:graphic>
      </p:graphicFrame>
    </p:spTree>
    <p:extLst>
      <p:ext uri="{BB962C8B-B14F-4D97-AF65-F5344CB8AC3E}">
        <p14:creationId xmlns:p14="http://schemas.microsoft.com/office/powerpoint/2010/main" val="191569759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right)">
                                      <p:cBhvr>
                                        <p:cTn id="32" dur="500"/>
                                        <p:tgtEl>
                                          <p:spTgt spid="12"/>
                                        </p:tgtEl>
                                      </p:cBhvr>
                                    </p:animEffect>
                                  </p:childTnLst>
                                </p:cTn>
                              </p:par>
                              <p:par>
                                <p:cTn id="33" presetID="22" presetClass="entr" presetSubtype="2"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right)">
                                      <p:cBhvr>
                                        <p:cTn id="35" dur="5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E6D51-2E46-45B2-9EF4-0295B7124389}"/>
              </a:ext>
            </a:extLst>
          </p:cNvPr>
          <p:cNvSpPr>
            <a:spLocks noGrp="1"/>
          </p:cNvSpPr>
          <p:nvPr>
            <p:ph type="title"/>
          </p:nvPr>
        </p:nvSpPr>
        <p:spPr/>
        <p:txBody>
          <a:bodyPr/>
          <a:lstStyle/>
          <a:p>
            <a:r>
              <a:rPr lang="en-US" b="1" dirty="0"/>
              <a:t>Example 10: </a:t>
            </a:r>
            <a:r>
              <a:rPr lang="en-US" dirty="0"/>
              <a:t>Simplifying a Complex Rational Expression </a:t>
            </a:r>
            <a:r>
              <a:rPr lang="en-US" sz="1800" dirty="0"/>
              <a:t>(3 of 4)</a:t>
            </a:r>
          </a:p>
        </p:txBody>
      </p:sp>
      <p:sp>
        <p:nvSpPr>
          <p:cNvPr id="3" name="Content Placeholder 2">
            <a:extLst>
              <a:ext uri="{FF2B5EF4-FFF2-40B4-BE49-F238E27FC236}">
                <a16:creationId xmlns:a16="http://schemas.microsoft.com/office/drawing/2014/main" id="{4556F541-BC75-4C79-B460-C348D0EE6250}"/>
              </a:ext>
            </a:extLst>
          </p:cNvPr>
          <p:cNvSpPr>
            <a:spLocks noGrp="1"/>
          </p:cNvSpPr>
          <p:nvPr>
            <p:ph idx="1"/>
          </p:nvPr>
        </p:nvSpPr>
        <p:spPr/>
        <p:txBody>
          <a:bodyPr/>
          <a:lstStyle/>
          <a:p>
            <a:r>
              <a:rPr lang="en-US" b="1" i="1" dirty="0"/>
              <a:t>Option 2: </a:t>
            </a:r>
            <a:r>
              <a:rPr lang="en-US" dirty="0"/>
              <a:t>The rational expressions that appear in the complex rational expression are</a:t>
            </a:r>
          </a:p>
          <a:p>
            <a:endParaRPr lang="en-US" dirty="0"/>
          </a:p>
          <a:p>
            <a:endParaRPr lang="en-US" dirty="0"/>
          </a:p>
          <a:p>
            <a:r>
              <a:rPr lang="en-US" dirty="0"/>
              <a:t>The LCM of their denominators is </a:t>
            </a:r>
            <a:r>
              <a:rPr lang="en-US" dirty="0">
                <a:latin typeface="+mn-lt"/>
              </a:rPr>
              <a:t>6</a:t>
            </a:r>
            <a:r>
              <a:rPr lang="en-US" i="1" dirty="0">
                <a:latin typeface="+mn-lt"/>
              </a:rPr>
              <a:t>x</a:t>
            </a:r>
            <a:r>
              <a:rPr lang="en-US" dirty="0"/>
              <a:t>. </a:t>
            </a:r>
          </a:p>
          <a:p>
            <a:r>
              <a:rPr lang="en-US" dirty="0"/>
              <a:t>We multiply the numerator and denominator of the complex rational expression by </a:t>
            </a:r>
            <a:r>
              <a:rPr lang="en-US" dirty="0">
                <a:latin typeface="+mn-lt"/>
              </a:rPr>
              <a:t>6</a:t>
            </a:r>
            <a:r>
              <a:rPr lang="en-US" i="1" dirty="0">
                <a:latin typeface="+mn-lt"/>
              </a:rPr>
              <a:t>x</a:t>
            </a:r>
            <a:r>
              <a:rPr lang="en-US" i="1" dirty="0"/>
              <a:t> </a:t>
            </a:r>
            <a:r>
              <a:rPr lang="en-US" dirty="0"/>
              <a:t>and then simplify.</a:t>
            </a:r>
          </a:p>
        </p:txBody>
      </p:sp>
      <p:graphicFrame>
        <p:nvGraphicFramePr>
          <p:cNvPr id="5" name="Object 4">
            <a:extLst>
              <a:ext uri="{FF2B5EF4-FFF2-40B4-BE49-F238E27FC236}">
                <a16:creationId xmlns:a16="http://schemas.microsoft.com/office/drawing/2014/main" id="{A21B5A05-CCA3-4776-BB69-85CB70C33599}"/>
              </a:ext>
            </a:extLst>
          </p:cNvPr>
          <p:cNvGraphicFramePr>
            <a:graphicFrameLocks noChangeAspect="1"/>
          </p:cNvGraphicFramePr>
          <p:nvPr>
            <p:extLst>
              <p:ext uri="{D42A27DB-BD31-4B8C-83A1-F6EECF244321}">
                <p14:modId xmlns:p14="http://schemas.microsoft.com/office/powerpoint/2010/main" val="1529524688"/>
              </p:ext>
            </p:extLst>
          </p:nvPr>
        </p:nvGraphicFramePr>
        <p:xfrm>
          <a:off x="3803650" y="2425355"/>
          <a:ext cx="1536700" cy="774700"/>
        </p:xfrm>
        <a:graphic>
          <a:graphicData uri="http://schemas.openxmlformats.org/presentationml/2006/ole">
            <mc:AlternateContent xmlns:mc="http://schemas.openxmlformats.org/markup-compatibility/2006">
              <mc:Choice xmlns:v="urn:schemas-microsoft-com:vml" Requires="v">
                <p:oleObj spid="_x0000_s34838" name="Equation" r:id="rId3" imgW="1536480" imgH="774360" progId="Equation.DSMT4">
                  <p:embed/>
                </p:oleObj>
              </mc:Choice>
              <mc:Fallback>
                <p:oleObj name="Equation" r:id="rId3" imgW="1536480" imgH="774360" progId="Equation.DSMT4">
                  <p:embed/>
                  <p:pic>
                    <p:nvPicPr>
                      <p:cNvPr id="5" name="Object 4">
                        <a:extLst>
                          <a:ext uri="{FF2B5EF4-FFF2-40B4-BE49-F238E27FC236}">
                            <a16:creationId xmlns:a16="http://schemas.microsoft.com/office/drawing/2014/main" id="{A21B5A05-CCA3-4776-BB69-85CB70C33599}"/>
                          </a:ext>
                        </a:extLst>
                      </p:cNvPr>
                      <p:cNvPicPr/>
                      <p:nvPr/>
                    </p:nvPicPr>
                    <p:blipFill>
                      <a:blip r:embed="rId4"/>
                      <a:stretch>
                        <a:fillRect/>
                      </a:stretch>
                    </p:blipFill>
                    <p:spPr>
                      <a:xfrm>
                        <a:off x="3803650" y="2425355"/>
                        <a:ext cx="1536700" cy="774700"/>
                      </a:xfrm>
                      <a:prstGeom prst="rect">
                        <a:avLst/>
                      </a:prstGeom>
                    </p:spPr>
                  </p:pic>
                </p:oleObj>
              </mc:Fallback>
            </mc:AlternateContent>
          </a:graphicData>
        </a:graphic>
      </p:graphicFrame>
    </p:spTree>
    <p:extLst>
      <p:ext uri="{BB962C8B-B14F-4D97-AF65-F5344CB8AC3E}">
        <p14:creationId xmlns:p14="http://schemas.microsoft.com/office/powerpoint/2010/main" val="259673588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E6D51-2E46-45B2-9EF4-0295B7124389}"/>
              </a:ext>
            </a:extLst>
          </p:cNvPr>
          <p:cNvSpPr>
            <a:spLocks noGrp="1"/>
          </p:cNvSpPr>
          <p:nvPr>
            <p:ph type="title"/>
          </p:nvPr>
        </p:nvSpPr>
        <p:spPr/>
        <p:txBody>
          <a:bodyPr/>
          <a:lstStyle/>
          <a:p>
            <a:r>
              <a:rPr lang="en-US" b="1" dirty="0"/>
              <a:t>Example 10: </a:t>
            </a:r>
            <a:r>
              <a:rPr lang="en-US" dirty="0"/>
              <a:t>Simplifying a Complex Rational Expression </a:t>
            </a:r>
            <a:r>
              <a:rPr lang="en-US" sz="1800" dirty="0"/>
              <a:t>(4 of 4)</a:t>
            </a:r>
          </a:p>
        </p:txBody>
      </p:sp>
      <p:graphicFrame>
        <p:nvGraphicFramePr>
          <p:cNvPr id="6" name="Object 5">
            <a:extLst>
              <a:ext uri="{FF2B5EF4-FFF2-40B4-BE49-F238E27FC236}">
                <a16:creationId xmlns:a16="http://schemas.microsoft.com/office/drawing/2014/main" id="{2188DC38-48D0-4DC1-971F-B107D3A173B8}"/>
              </a:ext>
            </a:extLst>
          </p:cNvPr>
          <p:cNvGraphicFramePr>
            <a:graphicFrameLocks noChangeAspect="1"/>
          </p:cNvGraphicFramePr>
          <p:nvPr>
            <p:extLst>
              <p:ext uri="{D42A27DB-BD31-4B8C-83A1-F6EECF244321}">
                <p14:modId xmlns:p14="http://schemas.microsoft.com/office/powerpoint/2010/main" val="3333292996"/>
              </p:ext>
            </p:extLst>
          </p:nvPr>
        </p:nvGraphicFramePr>
        <p:xfrm>
          <a:off x="723900" y="1574248"/>
          <a:ext cx="876300" cy="1574800"/>
        </p:xfrm>
        <a:graphic>
          <a:graphicData uri="http://schemas.openxmlformats.org/presentationml/2006/ole">
            <mc:AlternateContent xmlns:mc="http://schemas.openxmlformats.org/markup-compatibility/2006">
              <mc:Choice xmlns:v="urn:schemas-microsoft-com:vml" Requires="v">
                <p:oleObj spid="_x0000_s35956" name="Equation" r:id="rId3" imgW="876240" imgH="1574640" progId="Equation.DSMT4">
                  <p:embed/>
                </p:oleObj>
              </mc:Choice>
              <mc:Fallback>
                <p:oleObj name="Equation" r:id="rId3" imgW="876240" imgH="1574640" progId="Equation.DSMT4">
                  <p:embed/>
                  <p:pic>
                    <p:nvPicPr>
                      <p:cNvPr id="4" name="Object 3">
                        <a:extLst>
                          <a:ext uri="{FF2B5EF4-FFF2-40B4-BE49-F238E27FC236}">
                            <a16:creationId xmlns:a16="http://schemas.microsoft.com/office/drawing/2014/main" id="{268C87DC-B891-416B-BDD4-71C12DF9A058}"/>
                          </a:ext>
                        </a:extLst>
                      </p:cNvPr>
                      <p:cNvPicPr/>
                      <p:nvPr/>
                    </p:nvPicPr>
                    <p:blipFill>
                      <a:blip r:embed="rId4"/>
                      <a:stretch>
                        <a:fillRect/>
                      </a:stretch>
                    </p:blipFill>
                    <p:spPr>
                      <a:xfrm>
                        <a:off x="723900" y="1574248"/>
                        <a:ext cx="876300" cy="15748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1314F5D9-24F0-4466-AD7A-743CB4323974}"/>
              </a:ext>
            </a:extLst>
          </p:cNvPr>
          <p:cNvGraphicFramePr>
            <a:graphicFrameLocks noChangeAspect="1"/>
          </p:cNvGraphicFramePr>
          <p:nvPr>
            <p:extLst>
              <p:ext uri="{D42A27DB-BD31-4B8C-83A1-F6EECF244321}">
                <p14:modId xmlns:p14="http://schemas.microsoft.com/office/powerpoint/2010/main" val="1661641838"/>
              </p:ext>
            </p:extLst>
          </p:nvPr>
        </p:nvGraphicFramePr>
        <p:xfrm>
          <a:off x="1742140" y="1495356"/>
          <a:ext cx="1981200" cy="1651000"/>
        </p:xfrm>
        <a:graphic>
          <a:graphicData uri="http://schemas.openxmlformats.org/presentationml/2006/ole">
            <mc:AlternateContent xmlns:mc="http://schemas.openxmlformats.org/markup-compatibility/2006">
              <mc:Choice xmlns:v="urn:schemas-microsoft-com:vml" Requires="v">
                <p:oleObj spid="_x0000_s35957" name="Equation" r:id="rId5" imgW="1981080" imgH="1650960" progId="Equation.DSMT4">
                  <p:embed/>
                </p:oleObj>
              </mc:Choice>
              <mc:Fallback>
                <p:oleObj name="Equation" r:id="rId5" imgW="1981080" imgH="1650960" progId="Equation.DSMT4">
                  <p:embed/>
                  <p:pic>
                    <p:nvPicPr>
                      <p:cNvPr id="6" name="Object 5">
                        <a:extLst>
                          <a:ext uri="{FF2B5EF4-FFF2-40B4-BE49-F238E27FC236}">
                            <a16:creationId xmlns:a16="http://schemas.microsoft.com/office/drawing/2014/main" id="{2188DC38-48D0-4DC1-971F-B107D3A173B8}"/>
                          </a:ext>
                        </a:extLst>
                      </p:cNvPr>
                      <p:cNvPicPr/>
                      <p:nvPr/>
                    </p:nvPicPr>
                    <p:blipFill>
                      <a:blip r:embed="rId6"/>
                      <a:stretch>
                        <a:fillRect/>
                      </a:stretch>
                    </p:blipFill>
                    <p:spPr>
                      <a:xfrm>
                        <a:off x="1742140" y="1495356"/>
                        <a:ext cx="1981200" cy="16510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9E158502-8ABC-49CC-9D80-0B3F3D407802}"/>
              </a:ext>
            </a:extLst>
          </p:cNvPr>
          <p:cNvGraphicFramePr>
            <a:graphicFrameLocks noChangeAspect="1"/>
          </p:cNvGraphicFramePr>
          <p:nvPr>
            <p:extLst>
              <p:ext uri="{D42A27DB-BD31-4B8C-83A1-F6EECF244321}">
                <p14:modId xmlns:p14="http://schemas.microsoft.com/office/powerpoint/2010/main" val="3731420519"/>
              </p:ext>
            </p:extLst>
          </p:nvPr>
        </p:nvGraphicFramePr>
        <p:xfrm>
          <a:off x="3822733" y="1493700"/>
          <a:ext cx="2260600" cy="1574800"/>
        </p:xfrm>
        <a:graphic>
          <a:graphicData uri="http://schemas.openxmlformats.org/presentationml/2006/ole">
            <mc:AlternateContent xmlns:mc="http://schemas.openxmlformats.org/markup-compatibility/2006">
              <mc:Choice xmlns:v="urn:schemas-microsoft-com:vml" Requires="v">
                <p:oleObj spid="_x0000_s35958" name="Equation" r:id="rId7" imgW="2260440" imgH="1574640" progId="Equation.DSMT4">
                  <p:embed/>
                </p:oleObj>
              </mc:Choice>
              <mc:Fallback>
                <p:oleObj name="Equation" r:id="rId7" imgW="2260440" imgH="1574640" progId="Equation.DSMT4">
                  <p:embed/>
                  <p:pic>
                    <p:nvPicPr>
                      <p:cNvPr id="8" name="Object 7">
                        <a:extLst>
                          <a:ext uri="{FF2B5EF4-FFF2-40B4-BE49-F238E27FC236}">
                            <a16:creationId xmlns:a16="http://schemas.microsoft.com/office/drawing/2014/main" id="{1314F5D9-24F0-4466-AD7A-743CB4323974}"/>
                          </a:ext>
                        </a:extLst>
                      </p:cNvPr>
                      <p:cNvPicPr/>
                      <p:nvPr/>
                    </p:nvPicPr>
                    <p:blipFill>
                      <a:blip r:embed="rId8"/>
                      <a:stretch>
                        <a:fillRect/>
                      </a:stretch>
                    </p:blipFill>
                    <p:spPr>
                      <a:xfrm>
                        <a:off x="3822733" y="1493700"/>
                        <a:ext cx="2260600" cy="1574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B8E1D7F7-6679-40AA-9087-7C1F5ACCA460}"/>
              </a:ext>
            </a:extLst>
          </p:cNvPr>
          <p:cNvGraphicFramePr>
            <a:graphicFrameLocks noChangeAspect="1"/>
          </p:cNvGraphicFramePr>
          <p:nvPr>
            <p:extLst>
              <p:ext uri="{D42A27DB-BD31-4B8C-83A1-F6EECF244321}">
                <p14:modId xmlns:p14="http://schemas.microsoft.com/office/powerpoint/2010/main" val="92684699"/>
              </p:ext>
            </p:extLst>
          </p:nvPr>
        </p:nvGraphicFramePr>
        <p:xfrm>
          <a:off x="1866900" y="3522399"/>
          <a:ext cx="2794000" cy="1574800"/>
        </p:xfrm>
        <a:graphic>
          <a:graphicData uri="http://schemas.openxmlformats.org/presentationml/2006/ole">
            <mc:AlternateContent xmlns:mc="http://schemas.openxmlformats.org/markup-compatibility/2006">
              <mc:Choice xmlns:v="urn:schemas-microsoft-com:vml" Requires="v">
                <p:oleObj spid="_x0000_s35959" name="Equation" r:id="rId9" imgW="2793960" imgH="1574640" progId="Equation.DSMT4">
                  <p:embed/>
                </p:oleObj>
              </mc:Choice>
              <mc:Fallback>
                <p:oleObj name="Equation" r:id="rId9" imgW="2793960" imgH="1574640" progId="Equation.DSMT4">
                  <p:embed/>
                  <p:pic>
                    <p:nvPicPr>
                      <p:cNvPr id="9" name="Object 8">
                        <a:extLst>
                          <a:ext uri="{FF2B5EF4-FFF2-40B4-BE49-F238E27FC236}">
                            <a16:creationId xmlns:a16="http://schemas.microsoft.com/office/drawing/2014/main" id="{9E158502-8ABC-49CC-9D80-0B3F3D407802}"/>
                          </a:ext>
                        </a:extLst>
                      </p:cNvPr>
                      <p:cNvPicPr/>
                      <p:nvPr/>
                    </p:nvPicPr>
                    <p:blipFill>
                      <a:blip r:embed="rId10"/>
                      <a:stretch>
                        <a:fillRect/>
                      </a:stretch>
                    </p:blipFill>
                    <p:spPr>
                      <a:xfrm>
                        <a:off x="1866900" y="3522399"/>
                        <a:ext cx="2794000" cy="1574800"/>
                      </a:xfrm>
                      <a:prstGeom prst="rect">
                        <a:avLst/>
                      </a:prstGeom>
                    </p:spPr>
                  </p:pic>
                </p:oleObj>
              </mc:Fallback>
            </mc:AlternateContent>
          </a:graphicData>
        </a:graphic>
      </p:graphicFrame>
      <p:cxnSp>
        <p:nvCxnSpPr>
          <p:cNvPr id="11" name="Straight Connector 10">
            <a:extLst>
              <a:ext uri="{FF2B5EF4-FFF2-40B4-BE49-F238E27FC236}">
                <a16:creationId xmlns:a16="http://schemas.microsoft.com/office/drawing/2014/main" id="{3968AEC8-1A90-4590-ABCB-6C4928690979}"/>
              </a:ext>
            </a:extLst>
          </p:cNvPr>
          <p:cNvCxnSpPr>
            <a:cxnSpLocks/>
          </p:cNvCxnSpPr>
          <p:nvPr/>
        </p:nvCxnSpPr>
        <p:spPr bwMode="auto">
          <a:xfrm flipH="1">
            <a:off x="2544418" y="3755578"/>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7CA6B005-727A-44FA-A215-5859C1AB29E1}"/>
              </a:ext>
            </a:extLst>
          </p:cNvPr>
          <p:cNvCxnSpPr>
            <a:cxnSpLocks/>
          </p:cNvCxnSpPr>
          <p:nvPr/>
        </p:nvCxnSpPr>
        <p:spPr bwMode="auto">
          <a:xfrm flipH="1">
            <a:off x="3316097" y="3930220"/>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a:extLst>
              <a:ext uri="{FF2B5EF4-FFF2-40B4-BE49-F238E27FC236}">
                <a16:creationId xmlns:a16="http://schemas.microsoft.com/office/drawing/2014/main" id="{3114D7E7-7E53-43F2-B332-6016AB7BEBCB}"/>
              </a:ext>
            </a:extLst>
          </p:cNvPr>
          <p:cNvCxnSpPr>
            <a:cxnSpLocks/>
          </p:cNvCxnSpPr>
          <p:nvPr/>
        </p:nvCxnSpPr>
        <p:spPr bwMode="auto">
          <a:xfrm flipH="1" flipV="1">
            <a:off x="3993615" y="3795336"/>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95D8572C-4AEC-4B8B-B972-0E0592EDA7CE}"/>
              </a:ext>
            </a:extLst>
          </p:cNvPr>
          <p:cNvCxnSpPr>
            <a:cxnSpLocks/>
          </p:cNvCxnSpPr>
          <p:nvPr/>
        </p:nvCxnSpPr>
        <p:spPr bwMode="auto">
          <a:xfrm flipH="1" flipV="1">
            <a:off x="4383678" y="3969979"/>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a:extLst>
              <a:ext uri="{FF2B5EF4-FFF2-40B4-BE49-F238E27FC236}">
                <a16:creationId xmlns:a16="http://schemas.microsoft.com/office/drawing/2014/main" id="{80A80E93-4422-46D2-B786-D83D78F9E17A}"/>
              </a:ext>
            </a:extLst>
          </p:cNvPr>
          <p:cNvCxnSpPr>
            <a:cxnSpLocks/>
          </p:cNvCxnSpPr>
          <p:nvPr/>
        </p:nvCxnSpPr>
        <p:spPr bwMode="auto">
          <a:xfrm flipH="1">
            <a:off x="2638579" y="4337016"/>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a:extLst>
              <a:ext uri="{FF2B5EF4-FFF2-40B4-BE49-F238E27FC236}">
                <a16:creationId xmlns:a16="http://schemas.microsoft.com/office/drawing/2014/main" id="{8A23A473-80B9-4A60-9C9E-BE9BA5525287}"/>
              </a:ext>
            </a:extLst>
          </p:cNvPr>
          <p:cNvCxnSpPr>
            <a:cxnSpLocks/>
          </p:cNvCxnSpPr>
          <p:nvPr/>
        </p:nvCxnSpPr>
        <p:spPr bwMode="auto">
          <a:xfrm flipH="1">
            <a:off x="3316097" y="4747915"/>
            <a:ext cx="188322" cy="349284"/>
          </a:xfrm>
          <a:prstGeom prst="line">
            <a:avLst/>
          </a:prstGeom>
          <a:solidFill>
            <a:schemeClr val="accent1"/>
          </a:solidFill>
          <a:ln w="28575"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 name="Object 18">
            <a:extLst>
              <a:ext uri="{FF2B5EF4-FFF2-40B4-BE49-F238E27FC236}">
                <a16:creationId xmlns:a16="http://schemas.microsoft.com/office/drawing/2014/main" id="{962E7761-868A-4D2E-835A-2AD534121F34}"/>
              </a:ext>
            </a:extLst>
          </p:cNvPr>
          <p:cNvGraphicFramePr>
            <a:graphicFrameLocks noChangeAspect="1"/>
          </p:cNvGraphicFramePr>
          <p:nvPr>
            <p:extLst>
              <p:ext uri="{D42A27DB-BD31-4B8C-83A1-F6EECF244321}">
                <p14:modId xmlns:p14="http://schemas.microsoft.com/office/powerpoint/2010/main" val="3715520473"/>
              </p:ext>
            </p:extLst>
          </p:nvPr>
        </p:nvGraphicFramePr>
        <p:xfrm>
          <a:off x="4729907" y="3893813"/>
          <a:ext cx="1498600" cy="850900"/>
        </p:xfrm>
        <a:graphic>
          <a:graphicData uri="http://schemas.openxmlformats.org/presentationml/2006/ole">
            <mc:AlternateContent xmlns:mc="http://schemas.openxmlformats.org/markup-compatibility/2006">
              <mc:Choice xmlns:v="urn:schemas-microsoft-com:vml" Requires="v">
                <p:oleObj spid="_x0000_s35960" name="Equation" r:id="rId11" imgW="1498320" imgH="850680" progId="Equation.DSMT4">
                  <p:embed/>
                </p:oleObj>
              </mc:Choice>
              <mc:Fallback>
                <p:oleObj name="Equation" r:id="rId11" imgW="1498320" imgH="850680" progId="Equation.DSMT4">
                  <p:embed/>
                  <p:pic>
                    <p:nvPicPr>
                      <p:cNvPr id="10" name="Object 9">
                        <a:extLst>
                          <a:ext uri="{FF2B5EF4-FFF2-40B4-BE49-F238E27FC236}">
                            <a16:creationId xmlns:a16="http://schemas.microsoft.com/office/drawing/2014/main" id="{B8E1D7F7-6679-40AA-9087-7C1F5ACCA460}"/>
                          </a:ext>
                        </a:extLst>
                      </p:cNvPr>
                      <p:cNvPicPr/>
                      <p:nvPr/>
                    </p:nvPicPr>
                    <p:blipFill>
                      <a:blip r:embed="rId12"/>
                      <a:stretch>
                        <a:fillRect/>
                      </a:stretch>
                    </p:blipFill>
                    <p:spPr>
                      <a:xfrm>
                        <a:off x="4729907" y="3893813"/>
                        <a:ext cx="1498600" cy="850900"/>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15870809-D680-4230-A6D2-7391B80FC411}"/>
              </a:ext>
            </a:extLst>
          </p:cNvPr>
          <p:cNvGraphicFramePr>
            <a:graphicFrameLocks noChangeAspect="1"/>
          </p:cNvGraphicFramePr>
          <p:nvPr>
            <p:extLst>
              <p:ext uri="{D42A27DB-BD31-4B8C-83A1-F6EECF244321}">
                <p14:modId xmlns:p14="http://schemas.microsoft.com/office/powerpoint/2010/main" val="3606635215"/>
              </p:ext>
            </p:extLst>
          </p:nvPr>
        </p:nvGraphicFramePr>
        <p:xfrm>
          <a:off x="6410156" y="3907272"/>
          <a:ext cx="1498600" cy="850900"/>
        </p:xfrm>
        <a:graphic>
          <a:graphicData uri="http://schemas.openxmlformats.org/presentationml/2006/ole">
            <mc:AlternateContent xmlns:mc="http://schemas.openxmlformats.org/markup-compatibility/2006">
              <mc:Choice xmlns:v="urn:schemas-microsoft-com:vml" Requires="v">
                <p:oleObj spid="_x0000_s35961" name="Equation" r:id="rId13" imgW="1498320" imgH="850680" progId="Equation.DSMT4">
                  <p:embed/>
                </p:oleObj>
              </mc:Choice>
              <mc:Fallback>
                <p:oleObj name="Equation" r:id="rId13" imgW="1498320" imgH="850680" progId="Equation.DSMT4">
                  <p:embed/>
                  <p:pic>
                    <p:nvPicPr>
                      <p:cNvPr id="19" name="Object 18">
                        <a:extLst>
                          <a:ext uri="{FF2B5EF4-FFF2-40B4-BE49-F238E27FC236}">
                            <a16:creationId xmlns:a16="http://schemas.microsoft.com/office/drawing/2014/main" id="{962E7761-868A-4D2E-835A-2AD534121F34}"/>
                          </a:ext>
                        </a:extLst>
                      </p:cNvPr>
                      <p:cNvPicPr/>
                      <p:nvPr/>
                    </p:nvPicPr>
                    <p:blipFill>
                      <a:blip r:embed="rId14"/>
                      <a:stretch>
                        <a:fillRect/>
                      </a:stretch>
                    </p:blipFill>
                    <p:spPr>
                      <a:xfrm>
                        <a:off x="6410156" y="3907272"/>
                        <a:ext cx="1498600" cy="850900"/>
                      </a:xfrm>
                      <a:prstGeom prst="rect">
                        <a:avLst/>
                      </a:prstGeom>
                    </p:spPr>
                  </p:pic>
                </p:oleObj>
              </mc:Fallback>
            </mc:AlternateContent>
          </a:graphicData>
        </a:graphic>
      </p:graphicFrame>
    </p:spTree>
    <p:extLst>
      <p:ext uri="{BB962C8B-B14F-4D97-AF65-F5344CB8AC3E}">
        <p14:creationId xmlns:p14="http://schemas.microsoft.com/office/powerpoint/2010/main" val="2967639810"/>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2"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right)">
                                      <p:cBhvr>
                                        <p:cTn id="22" dur="500"/>
                                        <p:tgtEl>
                                          <p:spTgt spid="11"/>
                                        </p:tgtEl>
                                      </p:cBhvr>
                                    </p:animEffect>
                                  </p:childTnLst>
                                </p:cTn>
                              </p:par>
                              <p:par>
                                <p:cTn id="23" presetID="22" presetClass="entr" presetSubtype="2"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right)">
                                      <p:cBhvr>
                                        <p:cTn id="25" dur="5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wipe(left)">
                                      <p:cBhvr>
                                        <p:cTn id="30" dur="500"/>
                                        <p:tgtEl>
                                          <p:spTgt spid="13"/>
                                        </p:tgtEl>
                                      </p:cBhvr>
                                    </p:animEffect>
                                  </p:childTnLst>
                                </p:cTn>
                              </p:par>
                              <p:par>
                                <p:cTn id="31" presetID="22" presetClass="entr" presetSubtype="8" fill="hold"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left)">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2"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right)">
                                      <p:cBhvr>
                                        <p:cTn id="38" dur="500"/>
                                        <p:tgtEl>
                                          <p:spTgt spid="17"/>
                                        </p:tgtEl>
                                      </p:cBhvr>
                                    </p:animEffect>
                                  </p:childTnLst>
                                </p:cTn>
                              </p:par>
                              <p:par>
                                <p:cTn id="39" presetID="22" presetClass="entr" presetSubtype="2" fill="hold"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right)">
                                      <p:cBhvr>
                                        <p:cTn id="41" dur="500"/>
                                        <p:tgtEl>
                                          <p:spTgt spid="18"/>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fade">
                                      <p:cBhvr>
                                        <p:cTn id="46" dur="500"/>
                                        <p:tgtEl>
                                          <p:spTgt spid="1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fade">
                                      <p:cBhvr>
                                        <p:cTn id="5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9E7CF-33E7-4006-A645-B5FA9B4B67D3}"/>
              </a:ext>
            </a:extLst>
          </p:cNvPr>
          <p:cNvSpPr>
            <a:spLocks noGrp="1"/>
          </p:cNvSpPr>
          <p:nvPr>
            <p:ph type="title"/>
          </p:nvPr>
        </p:nvSpPr>
        <p:spPr/>
        <p:txBody>
          <a:bodyPr/>
          <a:lstStyle/>
          <a:p>
            <a:r>
              <a:rPr lang="en-US" b="1" dirty="0"/>
              <a:t>Example 11: </a:t>
            </a:r>
            <a:r>
              <a:rPr lang="en-US" dirty="0"/>
              <a:t>Simplifying a Complex Rational Expression</a:t>
            </a:r>
            <a:endParaRPr lang="en-US" sz="1800" dirty="0"/>
          </a:p>
        </p:txBody>
      </p:sp>
      <p:sp>
        <p:nvSpPr>
          <p:cNvPr id="3" name="Content Placeholder 2">
            <a:extLst>
              <a:ext uri="{FF2B5EF4-FFF2-40B4-BE49-F238E27FC236}">
                <a16:creationId xmlns:a16="http://schemas.microsoft.com/office/drawing/2014/main" id="{E25C1BDC-2071-4B9D-9F3F-8B25C3643DC2}"/>
              </a:ext>
            </a:extLst>
          </p:cNvPr>
          <p:cNvSpPr>
            <a:spLocks noGrp="1"/>
          </p:cNvSpPr>
          <p:nvPr>
            <p:ph idx="1"/>
          </p:nvPr>
        </p:nvSpPr>
        <p:spPr/>
        <p:txBody>
          <a:bodyPr/>
          <a:lstStyle/>
          <a:p>
            <a:endParaRPr lang="en-US" dirty="0"/>
          </a:p>
          <a:p>
            <a:r>
              <a:rPr lang="en-US" dirty="0"/>
              <a:t>Simplify:</a:t>
            </a:r>
          </a:p>
          <a:p>
            <a:endParaRPr lang="en-US" sz="3200" dirty="0"/>
          </a:p>
          <a:p>
            <a:r>
              <a:rPr lang="en-US" dirty="0"/>
              <a:t>We use Option 1.</a:t>
            </a:r>
          </a:p>
        </p:txBody>
      </p:sp>
      <p:graphicFrame>
        <p:nvGraphicFramePr>
          <p:cNvPr id="4" name="Object 3">
            <a:extLst>
              <a:ext uri="{FF2B5EF4-FFF2-40B4-BE49-F238E27FC236}">
                <a16:creationId xmlns:a16="http://schemas.microsoft.com/office/drawing/2014/main" id="{BA759356-FEA7-4F51-A365-B3E54D6FBFA9}"/>
              </a:ext>
            </a:extLst>
          </p:cNvPr>
          <p:cNvGraphicFramePr>
            <a:graphicFrameLocks noChangeAspect="1"/>
          </p:cNvGraphicFramePr>
          <p:nvPr>
            <p:extLst>
              <p:ext uri="{D42A27DB-BD31-4B8C-83A1-F6EECF244321}">
                <p14:modId xmlns:p14="http://schemas.microsoft.com/office/powerpoint/2010/main" val="2342803713"/>
              </p:ext>
            </p:extLst>
          </p:nvPr>
        </p:nvGraphicFramePr>
        <p:xfrm>
          <a:off x="1997075" y="1435100"/>
          <a:ext cx="3073400" cy="1574800"/>
        </p:xfrm>
        <a:graphic>
          <a:graphicData uri="http://schemas.openxmlformats.org/presentationml/2006/ole">
            <mc:AlternateContent xmlns:mc="http://schemas.openxmlformats.org/markup-compatibility/2006">
              <mc:Choice xmlns:v="urn:schemas-microsoft-com:vml" Requires="v">
                <p:oleObj spid="_x0000_s36926" name="Equation" r:id="rId3" imgW="3073320" imgH="1574640" progId="Equation.DSMT4">
                  <p:embed/>
                </p:oleObj>
              </mc:Choice>
              <mc:Fallback>
                <p:oleObj name="Equation" r:id="rId3" imgW="3073320" imgH="1574640" progId="Equation.DSMT4">
                  <p:embed/>
                  <p:pic>
                    <p:nvPicPr>
                      <p:cNvPr id="4" name="Object 3">
                        <a:extLst>
                          <a:ext uri="{FF2B5EF4-FFF2-40B4-BE49-F238E27FC236}">
                            <a16:creationId xmlns:a16="http://schemas.microsoft.com/office/drawing/2014/main" id="{BA759356-FEA7-4F51-A365-B3E54D6FBFA9}"/>
                          </a:ext>
                        </a:extLst>
                      </p:cNvPr>
                      <p:cNvPicPr/>
                      <p:nvPr/>
                    </p:nvPicPr>
                    <p:blipFill>
                      <a:blip r:embed="rId4"/>
                      <a:stretch>
                        <a:fillRect/>
                      </a:stretch>
                    </p:blipFill>
                    <p:spPr>
                      <a:xfrm>
                        <a:off x="1997075" y="1435100"/>
                        <a:ext cx="3073400" cy="15748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C0AFE874-1469-47E2-B347-097A98244818}"/>
              </a:ext>
            </a:extLst>
          </p:cNvPr>
          <p:cNvGraphicFramePr>
            <a:graphicFrameLocks noChangeAspect="1"/>
          </p:cNvGraphicFramePr>
          <p:nvPr/>
        </p:nvGraphicFramePr>
        <p:xfrm>
          <a:off x="973967" y="3616187"/>
          <a:ext cx="1270000" cy="1574800"/>
        </p:xfrm>
        <a:graphic>
          <a:graphicData uri="http://schemas.openxmlformats.org/presentationml/2006/ole">
            <mc:AlternateContent xmlns:mc="http://schemas.openxmlformats.org/markup-compatibility/2006">
              <mc:Choice xmlns:v="urn:schemas-microsoft-com:vml" Requires="v">
                <p:oleObj spid="_x0000_s36927" name="Equation" r:id="rId5" imgW="1269720" imgH="1574640" progId="Equation.DSMT4">
                  <p:embed/>
                </p:oleObj>
              </mc:Choice>
              <mc:Fallback>
                <p:oleObj name="Equation" r:id="rId5" imgW="1269720" imgH="1574640" progId="Equation.DSMT4">
                  <p:embed/>
                  <p:pic>
                    <p:nvPicPr>
                      <p:cNvPr id="5" name="Object 4">
                        <a:extLst>
                          <a:ext uri="{FF2B5EF4-FFF2-40B4-BE49-F238E27FC236}">
                            <a16:creationId xmlns:a16="http://schemas.microsoft.com/office/drawing/2014/main" id="{C0AFE874-1469-47E2-B347-097A98244818}"/>
                          </a:ext>
                        </a:extLst>
                      </p:cNvPr>
                      <p:cNvPicPr/>
                      <p:nvPr/>
                    </p:nvPicPr>
                    <p:blipFill>
                      <a:blip r:embed="rId6"/>
                      <a:stretch>
                        <a:fillRect/>
                      </a:stretch>
                    </p:blipFill>
                    <p:spPr>
                      <a:xfrm>
                        <a:off x="973967" y="3616187"/>
                        <a:ext cx="1270000" cy="15748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FB21DE97-6E6D-4A25-A078-77AB85B127D2}"/>
              </a:ext>
            </a:extLst>
          </p:cNvPr>
          <p:cNvGraphicFramePr>
            <a:graphicFrameLocks noChangeAspect="1"/>
          </p:cNvGraphicFramePr>
          <p:nvPr/>
        </p:nvGraphicFramePr>
        <p:xfrm>
          <a:off x="4745038" y="3616187"/>
          <a:ext cx="1054100" cy="1574800"/>
        </p:xfrm>
        <a:graphic>
          <a:graphicData uri="http://schemas.openxmlformats.org/presentationml/2006/ole">
            <mc:AlternateContent xmlns:mc="http://schemas.openxmlformats.org/markup-compatibility/2006">
              <mc:Choice xmlns:v="urn:schemas-microsoft-com:vml" Requires="v">
                <p:oleObj spid="_x0000_s36928" name="Equation" r:id="rId7" imgW="1054080" imgH="1574640" progId="Equation.DSMT4">
                  <p:embed/>
                </p:oleObj>
              </mc:Choice>
              <mc:Fallback>
                <p:oleObj name="Equation" r:id="rId7" imgW="1054080" imgH="1574640" progId="Equation.DSMT4">
                  <p:embed/>
                  <p:pic>
                    <p:nvPicPr>
                      <p:cNvPr id="8" name="Object 7">
                        <a:extLst>
                          <a:ext uri="{FF2B5EF4-FFF2-40B4-BE49-F238E27FC236}">
                            <a16:creationId xmlns:a16="http://schemas.microsoft.com/office/drawing/2014/main" id="{FB21DE97-6E6D-4A25-A078-77AB85B127D2}"/>
                          </a:ext>
                        </a:extLst>
                      </p:cNvPr>
                      <p:cNvPicPr/>
                      <p:nvPr/>
                    </p:nvPicPr>
                    <p:blipFill>
                      <a:blip r:embed="rId8"/>
                      <a:stretch>
                        <a:fillRect/>
                      </a:stretch>
                    </p:blipFill>
                    <p:spPr>
                      <a:xfrm>
                        <a:off x="4745038" y="3616187"/>
                        <a:ext cx="1054100" cy="15748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402CF5EC-52CA-415A-9EC2-80B7359CA042}"/>
              </a:ext>
            </a:extLst>
          </p:cNvPr>
          <p:cNvGraphicFramePr>
            <a:graphicFrameLocks noChangeAspect="1"/>
          </p:cNvGraphicFramePr>
          <p:nvPr/>
        </p:nvGraphicFramePr>
        <p:xfrm>
          <a:off x="6032333" y="3986557"/>
          <a:ext cx="1866900" cy="774700"/>
        </p:xfrm>
        <a:graphic>
          <a:graphicData uri="http://schemas.openxmlformats.org/presentationml/2006/ole">
            <mc:AlternateContent xmlns:mc="http://schemas.openxmlformats.org/markup-compatibility/2006">
              <mc:Choice xmlns:v="urn:schemas-microsoft-com:vml" Requires="v">
                <p:oleObj spid="_x0000_s36929" name="Equation" r:id="rId9" imgW="1866600" imgH="774360" progId="Equation.DSMT4">
                  <p:embed/>
                </p:oleObj>
              </mc:Choice>
              <mc:Fallback>
                <p:oleObj name="Equation" r:id="rId9" imgW="1866600" imgH="774360" progId="Equation.DSMT4">
                  <p:embed/>
                  <p:pic>
                    <p:nvPicPr>
                      <p:cNvPr id="9" name="Object 8">
                        <a:extLst>
                          <a:ext uri="{FF2B5EF4-FFF2-40B4-BE49-F238E27FC236}">
                            <a16:creationId xmlns:a16="http://schemas.microsoft.com/office/drawing/2014/main" id="{402CF5EC-52CA-415A-9EC2-80B7359CA042}"/>
                          </a:ext>
                        </a:extLst>
                      </p:cNvPr>
                      <p:cNvPicPr/>
                      <p:nvPr/>
                    </p:nvPicPr>
                    <p:blipFill>
                      <a:blip r:embed="rId10"/>
                      <a:stretch>
                        <a:fillRect/>
                      </a:stretch>
                    </p:blipFill>
                    <p:spPr>
                      <a:xfrm>
                        <a:off x="6032333" y="3986557"/>
                        <a:ext cx="1866900" cy="7747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8964615C-F3C5-4360-BEC5-154843D80CD4}"/>
              </a:ext>
            </a:extLst>
          </p:cNvPr>
          <p:cNvGraphicFramePr>
            <a:graphicFrameLocks noChangeAspect="1"/>
          </p:cNvGraphicFramePr>
          <p:nvPr/>
        </p:nvGraphicFramePr>
        <p:xfrm>
          <a:off x="6032333" y="5035613"/>
          <a:ext cx="1397000" cy="901700"/>
        </p:xfrm>
        <a:graphic>
          <a:graphicData uri="http://schemas.openxmlformats.org/presentationml/2006/ole">
            <mc:AlternateContent xmlns:mc="http://schemas.openxmlformats.org/markup-compatibility/2006">
              <mc:Choice xmlns:v="urn:schemas-microsoft-com:vml" Requires="v">
                <p:oleObj spid="_x0000_s36930" name="Equation" r:id="rId11" imgW="1396800" imgH="901440" progId="Equation.DSMT4">
                  <p:embed/>
                </p:oleObj>
              </mc:Choice>
              <mc:Fallback>
                <p:oleObj name="Equation" r:id="rId11" imgW="1396800" imgH="901440" progId="Equation.DSMT4">
                  <p:embed/>
                  <p:pic>
                    <p:nvPicPr>
                      <p:cNvPr id="10" name="Object 9">
                        <a:extLst>
                          <a:ext uri="{FF2B5EF4-FFF2-40B4-BE49-F238E27FC236}">
                            <a16:creationId xmlns:a16="http://schemas.microsoft.com/office/drawing/2014/main" id="{8964615C-F3C5-4360-BEC5-154843D80CD4}"/>
                          </a:ext>
                        </a:extLst>
                      </p:cNvPr>
                      <p:cNvPicPr/>
                      <p:nvPr/>
                    </p:nvPicPr>
                    <p:blipFill>
                      <a:blip r:embed="rId12"/>
                      <a:stretch>
                        <a:fillRect/>
                      </a:stretch>
                    </p:blipFill>
                    <p:spPr>
                      <a:xfrm>
                        <a:off x="6032333" y="5035613"/>
                        <a:ext cx="1397000" cy="9017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B8ADB1AE-6EC0-404F-A7CC-936AF2FD8E6E}"/>
              </a:ext>
            </a:extLst>
          </p:cNvPr>
          <p:cNvGraphicFramePr>
            <a:graphicFrameLocks noChangeAspect="1"/>
          </p:cNvGraphicFramePr>
          <p:nvPr/>
        </p:nvGraphicFramePr>
        <p:xfrm>
          <a:off x="2441743" y="3616187"/>
          <a:ext cx="2070100" cy="1574800"/>
        </p:xfrm>
        <a:graphic>
          <a:graphicData uri="http://schemas.openxmlformats.org/presentationml/2006/ole">
            <mc:AlternateContent xmlns:mc="http://schemas.openxmlformats.org/markup-compatibility/2006">
              <mc:Choice xmlns:v="urn:schemas-microsoft-com:vml" Requires="v">
                <p:oleObj spid="_x0000_s36931" name="Equation" r:id="rId13" imgW="2070000" imgH="1574640" progId="Equation.DSMT4">
                  <p:embed/>
                </p:oleObj>
              </mc:Choice>
              <mc:Fallback>
                <p:oleObj name="Equation" r:id="rId13" imgW="2070000" imgH="1574640" progId="Equation.DSMT4">
                  <p:embed/>
                  <p:pic>
                    <p:nvPicPr>
                      <p:cNvPr id="11" name="Object 10">
                        <a:extLst>
                          <a:ext uri="{FF2B5EF4-FFF2-40B4-BE49-F238E27FC236}">
                            <a16:creationId xmlns:a16="http://schemas.microsoft.com/office/drawing/2014/main" id="{B8ADB1AE-6EC0-404F-A7CC-936AF2FD8E6E}"/>
                          </a:ext>
                        </a:extLst>
                      </p:cNvPr>
                      <p:cNvPicPr/>
                      <p:nvPr/>
                    </p:nvPicPr>
                    <p:blipFill>
                      <a:blip r:embed="rId14"/>
                      <a:stretch>
                        <a:fillRect/>
                      </a:stretch>
                    </p:blipFill>
                    <p:spPr>
                      <a:xfrm>
                        <a:off x="2441743" y="3616187"/>
                        <a:ext cx="2070100" cy="1574800"/>
                      </a:xfrm>
                      <a:prstGeom prst="rect">
                        <a:avLst/>
                      </a:prstGeom>
                    </p:spPr>
                  </p:pic>
                </p:oleObj>
              </mc:Fallback>
            </mc:AlternateContent>
          </a:graphicData>
        </a:graphic>
      </p:graphicFrame>
    </p:spTree>
    <p:extLst>
      <p:ext uri="{BB962C8B-B14F-4D97-AF65-F5344CB8AC3E}">
        <p14:creationId xmlns:p14="http://schemas.microsoft.com/office/powerpoint/2010/main" val="80349396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C4CF7-861F-4B4F-A59C-209482F2EF58}"/>
              </a:ext>
            </a:extLst>
          </p:cNvPr>
          <p:cNvSpPr>
            <a:spLocks noGrp="1"/>
          </p:cNvSpPr>
          <p:nvPr>
            <p:ph type="title"/>
          </p:nvPr>
        </p:nvSpPr>
        <p:spPr/>
        <p:txBody>
          <a:bodyPr/>
          <a:lstStyle/>
          <a:p>
            <a:r>
              <a:rPr lang="en-US" b="1" dirty="0"/>
              <a:t>Example 12: </a:t>
            </a:r>
            <a:r>
              <a:rPr lang="en-US" dirty="0"/>
              <a:t>Solving an Application in Electricity </a:t>
            </a:r>
            <a:r>
              <a:rPr lang="en-US" sz="1800" dirty="0"/>
              <a:t>(1 of 4)</a:t>
            </a:r>
          </a:p>
        </p:txBody>
      </p:sp>
      <p:sp>
        <p:nvSpPr>
          <p:cNvPr id="3" name="Content Placeholder 2">
            <a:extLst>
              <a:ext uri="{FF2B5EF4-FFF2-40B4-BE49-F238E27FC236}">
                <a16:creationId xmlns:a16="http://schemas.microsoft.com/office/drawing/2014/main" id="{67FACA60-727D-4B0E-AAA6-4B5714C7F4C5}"/>
              </a:ext>
            </a:extLst>
          </p:cNvPr>
          <p:cNvSpPr>
            <a:spLocks noGrp="1"/>
          </p:cNvSpPr>
          <p:nvPr>
            <p:ph idx="1"/>
          </p:nvPr>
        </p:nvSpPr>
        <p:spPr/>
        <p:txBody>
          <a:bodyPr/>
          <a:lstStyle/>
          <a:p>
            <a:r>
              <a:rPr lang="en-US" dirty="0"/>
              <a:t>An electrical circuit contains two resistors </a:t>
            </a:r>
            <a:br>
              <a:rPr lang="en-US" dirty="0"/>
            </a:br>
            <a:r>
              <a:rPr lang="en-US" dirty="0"/>
              <a:t>in parallel, as shown in the figure. If these </a:t>
            </a:r>
            <a:br>
              <a:rPr lang="en-US" dirty="0"/>
            </a:br>
            <a:r>
              <a:rPr lang="en-US" dirty="0"/>
              <a:t>two resistors provide resistance of </a:t>
            </a:r>
            <a:r>
              <a:rPr lang="en-US" i="1" dirty="0">
                <a:latin typeface="+mn-lt"/>
              </a:rPr>
              <a:t>R</a:t>
            </a:r>
            <a:r>
              <a:rPr lang="en-US" baseline="-25000" dirty="0">
                <a:latin typeface="+mn-lt"/>
              </a:rPr>
              <a:t>1</a:t>
            </a:r>
            <a:r>
              <a:rPr lang="en-US" dirty="0">
                <a:latin typeface="+mn-lt"/>
              </a:rPr>
              <a:t> </a:t>
            </a:r>
            <a:r>
              <a:rPr lang="en-US" dirty="0"/>
              <a:t>and</a:t>
            </a:r>
            <a:r>
              <a:rPr lang="en-US" dirty="0">
                <a:latin typeface="+mn-lt"/>
              </a:rPr>
              <a:t> </a:t>
            </a:r>
            <a:r>
              <a:rPr lang="en-US" i="1" dirty="0">
                <a:latin typeface="+mn-lt"/>
              </a:rPr>
              <a:t>R</a:t>
            </a:r>
            <a:r>
              <a:rPr lang="en-US" baseline="-25000" dirty="0">
                <a:latin typeface="+mn-lt"/>
              </a:rPr>
              <a:t>2</a:t>
            </a:r>
            <a:r>
              <a:rPr lang="en-US" dirty="0"/>
              <a:t> ohms,  respectively, their combined resistance </a:t>
            </a:r>
            <a:r>
              <a:rPr lang="en-US" i="1" dirty="0">
                <a:latin typeface="+mn-lt"/>
              </a:rPr>
              <a:t>R</a:t>
            </a:r>
            <a:r>
              <a:rPr lang="en-US" i="1" dirty="0"/>
              <a:t> </a:t>
            </a:r>
            <a:r>
              <a:rPr lang="en-US" dirty="0"/>
              <a:t>is given by the formula</a:t>
            </a:r>
          </a:p>
          <a:p>
            <a:endParaRPr lang="en-US" sz="4800" dirty="0"/>
          </a:p>
          <a:p>
            <a:pPr marL="514350" indent="-514350">
              <a:buAutoNum type="alphaLcParenR"/>
            </a:pPr>
            <a:r>
              <a:rPr lang="en-US" dirty="0"/>
              <a:t>Express </a:t>
            </a:r>
            <a:r>
              <a:rPr lang="en-US" i="1" dirty="0">
                <a:latin typeface="+mn-lt"/>
              </a:rPr>
              <a:t>R</a:t>
            </a:r>
            <a:r>
              <a:rPr lang="en-US" i="1" dirty="0"/>
              <a:t> </a:t>
            </a:r>
            <a:r>
              <a:rPr lang="en-US" dirty="0"/>
              <a:t>as a rational expression; that is simplify the right-hand side of this formula. </a:t>
            </a:r>
          </a:p>
          <a:p>
            <a:pPr marL="514350" indent="-514350">
              <a:buAutoNum type="alphaLcParenR"/>
            </a:pPr>
            <a:r>
              <a:rPr lang="en-US" dirty="0"/>
              <a:t>Evaluate the expression if </a:t>
            </a:r>
            <a:r>
              <a:rPr lang="pt-BR" i="1" dirty="0">
                <a:latin typeface="+mn-lt"/>
              </a:rPr>
              <a:t>R</a:t>
            </a:r>
            <a:r>
              <a:rPr lang="pt-BR" baseline="-25000" dirty="0">
                <a:latin typeface="+mn-lt"/>
              </a:rPr>
              <a:t>1</a:t>
            </a:r>
            <a:r>
              <a:rPr lang="pt-BR" dirty="0">
                <a:latin typeface="+mn-lt"/>
              </a:rPr>
              <a:t> = 5 </a:t>
            </a:r>
            <a:r>
              <a:rPr lang="pt-BR" dirty="0"/>
              <a:t>ohms and </a:t>
            </a:r>
            <a:br>
              <a:rPr lang="pt-BR" dirty="0"/>
            </a:br>
            <a:r>
              <a:rPr lang="pt-BR" i="1" dirty="0">
                <a:latin typeface="+mn-lt"/>
              </a:rPr>
              <a:t>R</a:t>
            </a:r>
            <a:r>
              <a:rPr lang="pt-BR" baseline="-25000" dirty="0">
                <a:latin typeface="+mn-lt"/>
              </a:rPr>
              <a:t>2</a:t>
            </a:r>
            <a:r>
              <a:rPr lang="pt-BR" dirty="0">
                <a:latin typeface="+mn-lt"/>
              </a:rPr>
              <a:t> = 4 </a:t>
            </a:r>
            <a:r>
              <a:rPr lang="pt-BR" dirty="0"/>
              <a:t>ohms.</a:t>
            </a:r>
            <a:endParaRPr lang="en-US" dirty="0"/>
          </a:p>
        </p:txBody>
      </p:sp>
      <p:graphicFrame>
        <p:nvGraphicFramePr>
          <p:cNvPr id="4" name="Object 3">
            <a:extLst>
              <a:ext uri="{FF2B5EF4-FFF2-40B4-BE49-F238E27FC236}">
                <a16:creationId xmlns:a16="http://schemas.microsoft.com/office/drawing/2014/main" id="{DCD082B2-ADD3-4607-B56E-70312567C54F}"/>
              </a:ext>
            </a:extLst>
          </p:cNvPr>
          <p:cNvGraphicFramePr>
            <a:graphicFrameLocks noChangeAspect="1"/>
          </p:cNvGraphicFramePr>
          <p:nvPr/>
        </p:nvGraphicFramePr>
        <p:xfrm>
          <a:off x="3603793" y="3257550"/>
          <a:ext cx="1816100" cy="1295400"/>
        </p:xfrm>
        <a:graphic>
          <a:graphicData uri="http://schemas.openxmlformats.org/presentationml/2006/ole">
            <mc:AlternateContent xmlns:mc="http://schemas.openxmlformats.org/markup-compatibility/2006">
              <mc:Choice xmlns:v="urn:schemas-microsoft-com:vml" Requires="v">
                <p:oleObj spid="_x0000_s37900" name="Equation" r:id="rId3" imgW="1815840" imgH="1295280" progId="Equation.DSMT4">
                  <p:embed/>
                </p:oleObj>
              </mc:Choice>
              <mc:Fallback>
                <p:oleObj name="Equation" r:id="rId3" imgW="1815840" imgH="1295280" progId="Equation.DSMT4">
                  <p:embed/>
                  <p:pic>
                    <p:nvPicPr>
                      <p:cNvPr id="4" name="Object 3">
                        <a:extLst>
                          <a:ext uri="{FF2B5EF4-FFF2-40B4-BE49-F238E27FC236}">
                            <a16:creationId xmlns:a16="http://schemas.microsoft.com/office/drawing/2014/main" id="{DCD082B2-ADD3-4607-B56E-70312567C54F}"/>
                          </a:ext>
                        </a:extLst>
                      </p:cNvPr>
                      <p:cNvPicPr/>
                      <p:nvPr/>
                    </p:nvPicPr>
                    <p:blipFill>
                      <a:blip r:embed="rId4"/>
                      <a:stretch>
                        <a:fillRect/>
                      </a:stretch>
                    </p:blipFill>
                    <p:spPr>
                      <a:xfrm>
                        <a:off x="3603793" y="3257550"/>
                        <a:ext cx="1816100" cy="1295400"/>
                      </a:xfrm>
                      <a:prstGeom prst="rect">
                        <a:avLst/>
                      </a:prstGeom>
                    </p:spPr>
                  </p:pic>
                </p:oleObj>
              </mc:Fallback>
            </mc:AlternateContent>
          </a:graphicData>
        </a:graphic>
      </p:graphicFrame>
      <p:pic>
        <p:nvPicPr>
          <p:cNvPr id="5" name="Picture 4">
            <a:extLst>
              <a:ext uri="{FF2B5EF4-FFF2-40B4-BE49-F238E27FC236}">
                <a16:creationId xmlns:a16="http://schemas.microsoft.com/office/drawing/2014/main" id="{B366E014-7AA8-40EC-814C-1C40CDE5DA33}"/>
              </a:ext>
            </a:extLst>
          </p:cNvPr>
          <p:cNvPicPr>
            <a:picLocks noChangeAspect="1"/>
          </p:cNvPicPr>
          <p:nvPr/>
        </p:nvPicPr>
        <p:blipFill>
          <a:blip r:embed="rId5"/>
          <a:stretch>
            <a:fillRect/>
          </a:stretch>
        </p:blipFill>
        <p:spPr>
          <a:xfrm>
            <a:off x="7156875" y="675614"/>
            <a:ext cx="1748584" cy="1646583"/>
          </a:xfrm>
          <a:prstGeom prst="rect">
            <a:avLst/>
          </a:prstGeom>
        </p:spPr>
      </p:pic>
    </p:spTree>
    <p:extLst>
      <p:ext uri="{BB962C8B-B14F-4D97-AF65-F5344CB8AC3E}">
        <p14:creationId xmlns:p14="http://schemas.microsoft.com/office/powerpoint/2010/main" val="699582663"/>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C4CF7-861F-4B4F-A59C-209482F2EF58}"/>
              </a:ext>
            </a:extLst>
          </p:cNvPr>
          <p:cNvSpPr>
            <a:spLocks noGrp="1"/>
          </p:cNvSpPr>
          <p:nvPr>
            <p:ph type="title"/>
          </p:nvPr>
        </p:nvSpPr>
        <p:spPr/>
        <p:txBody>
          <a:bodyPr/>
          <a:lstStyle/>
          <a:p>
            <a:r>
              <a:rPr lang="en-US" b="1" dirty="0"/>
              <a:t>Example 12: </a:t>
            </a:r>
            <a:r>
              <a:rPr lang="en-US" dirty="0"/>
              <a:t>Solving an Application in Electricity </a:t>
            </a:r>
            <a:r>
              <a:rPr lang="en-US" sz="1800" dirty="0"/>
              <a:t>(2 of 4)</a:t>
            </a:r>
          </a:p>
        </p:txBody>
      </p:sp>
      <p:sp>
        <p:nvSpPr>
          <p:cNvPr id="3" name="Content Placeholder 2">
            <a:extLst>
              <a:ext uri="{FF2B5EF4-FFF2-40B4-BE49-F238E27FC236}">
                <a16:creationId xmlns:a16="http://schemas.microsoft.com/office/drawing/2014/main" id="{67FACA60-727D-4B0E-AAA6-4B5714C7F4C5}"/>
              </a:ext>
            </a:extLst>
          </p:cNvPr>
          <p:cNvSpPr>
            <a:spLocks noGrp="1"/>
          </p:cNvSpPr>
          <p:nvPr>
            <p:ph idx="1"/>
          </p:nvPr>
        </p:nvSpPr>
        <p:spPr/>
        <p:txBody>
          <a:bodyPr/>
          <a:lstStyle/>
          <a:p>
            <a:pPr marL="514350" indent="-514350">
              <a:buAutoNum type="alphaLcParenR"/>
            </a:pPr>
            <a:r>
              <a:rPr lang="en-US" dirty="0"/>
              <a:t>We use Option 2 to simplify </a:t>
            </a:r>
            <a:r>
              <a:rPr lang="en-US" i="1" dirty="0">
                <a:latin typeface="+mn-lt"/>
              </a:rPr>
              <a:t>R</a:t>
            </a:r>
            <a:r>
              <a:rPr lang="en-US" dirty="0"/>
              <a:t>. If we consider </a:t>
            </a:r>
            <a:r>
              <a:rPr lang="en-US" dirty="0">
                <a:latin typeface="+mn-lt"/>
              </a:rPr>
              <a:t>1</a:t>
            </a:r>
          </a:p>
          <a:p>
            <a:pPr>
              <a:spcBef>
                <a:spcPts val="1200"/>
              </a:spcBef>
            </a:pPr>
            <a:r>
              <a:rPr lang="en-US" dirty="0"/>
              <a:t>as the fraction   , the rational expressions in the</a:t>
            </a:r>
          </a:p>
          <a:p>
            <a:pPr>
              <a:spcBef>
                <a:spcPts val="1200"/>
              </a:spcBef>
            </a:pPr>
            <a:r>
              <a:rPr lang="en-US" dirty="0"/>
              <a:t>complex rational expression are</a:t>
            </a:r>
          </a:p>
          <a:p>
            <a:pPr>
              <a:spcBef>
                <a:spcPts val="1200"/>
              </a:spcBef>
            </a:pPr>
            <a:endParaRPr lang="en-US" dirty="0"/>
          </a:p>
          <a:p>
            <a:pPr>
              <a:spcBef>
                <a:spcPts val="1200"/>
              </a:spcBef>
            </a:pPr>
            <a:endParaRPr lang="en-US" dirty="0"/>
          </a:p>
          <a:p>
            <a:r>
              <a:rPr lang="en-US" dirty="0"/>
              <a:t>The LCM of the denominators is </a:t>
            </a:r>
            <a:r>
              <a:rPr lang="en-US" i="1" dirty="0">
                <a:latin typeface="+mn-lt"/>
              </a:rPr>
              <a:t>R</a:t>
            </a:r>
            <a:r>
              <a:rPr lang="en-US" baseline="-25000" dirty="0">
                <a:latin typeface="+mn-lt"/>
              </a:rPr>
              <a:t>1</a:t>
            </a:r>
            <a:r>
              <a:rPr lang="en-US" i="1" dirty="0">
                <a:latin typeface="+mn-lt"/>
              </a:rPr>
              <a:t>R</a:t>
            </a:r>
            <a:r>
              <a:rPr lang="en-US" baseline="-25000" dirty="0">
                <a:latin typeface="+mn-lt"/>
              </a:rPr>
              <a:t>2</a:t>
            </a:r>
            <a:r>
              <a:rPr lang="en-US" dirty="0"/>
              <a:t>. We multiply the numerator and denominator of the complex rational expression by </a:t>
            </a:r>
            <a:r>
              <a:rPr lang="en-US" i="1" dirty="0">
                <a:latin typeface="+mn-lt"/>
              </a:rPr>
              <a:t>R</a:t>
            </a:r>
            <a:r>
              <a:rPr lang="en-US" baseline="-25000" dirty="0">
                <a:latin typeface="+mn-lt"/>
              </a:rPr>
              <a:t>1</a:t>
            </a:r>
            <a:r>
              <a:rPr lang="en-US" i="1" dirty="0">
                <a:latin typeface="+mn-lt"/>
              </a:rPr>
              <a:t>R</a:t>
            </a:r>
            <a:r>
              <a:rPr lang="en-US" baseline="-25000" dirty="0">
                <a:latin typeface="+mn-lt"/>
              </a:rPr>
              <a:t>2</a:t>
            </a:r>
            <a:r>
              <a:rPr lang="en-US" baseline="-25000" dirty="0"/>
              <a:t> </a:t>
            </a:r>
            <a:r>
              <a:rPr lang="en-US" dirty="0"/>
              <a:t>and simplify.</a:t>
            </a:r>
          </a:p>
        </p:txBody>
      </p:sp>
      <p:graphicFrame>
        <p:nvGraphicFramePr>
          <p:cNvPr id="4" name="Object 3">
            <a:extLst>
              <a:ext uri="{FF2B5EF4-FFF2-40B4-BE49-F238E27FC236}">
                <a16:creationId xmlns:a16="http://schemas.microsoft.com/office/drawing/2014/main" id="{DCD082B2-ADD3-4607-B56E-70312567C54F}"/>
              </a:ext>
            </a:extLst>
          </p:cNvPr>
          <p:cNvGraphicFramePr>
            <a:graphicFrameLocks noChangeAspect="1"/>
          </p:cNvGraphicFramePr>
          <p:nvPr/>
        </p:nvGraphicFramePr>
        <p:xfrm>
          <a:off x="2760179" y="1848126"/>
          <a:ext cx="203200" cy="774700"/>
        </p:xfrm>
        <a:graphic>
          <a:graphicData uri="http://schemas.openxmlformats.org/presentationml/2006/ole">
            <mc:AlternateContent xmlns:mc="http://schemas.openxmlformats.org/markup-compatibility/2006">
              <mc:Choice xmlns:v="urn:schemas-microsoft-com:vml" Requires="v">
                <p:oleObj spid="_x0000_s38934" name="Equation" r:id="rId3" imgW="203040" imgH="774360" progId="Equation.DSMT4">
                  <p:embed/>
                </p:oleObj>
              </mc:Choice>
              <mc:Fallback>
                <p:oleObj name="Equation" r:id="rId3" imgW="203040" imgH="774360" progId="Equation.DSMT4">
                  <p:embed/>
                  <p:pic>
                    <p:nvPicPr>
                      <p:cNvPr id="4" name="Object 3">
                        <a:extLst>
                          <a:ext uri="{FF2B5EF4-FFF2-40B4-BE49-F238E27FC236}">
                            <a16:creationId xmlns:a16="http://schemas.microsoft.com/office/drawing/2014/main" id="{DCD082B2-ADD3-4607-B56E-70312567C54F}"/>
                          </a:ext>
                        </a:extLst>
                      </p:cNvPr>
                      <p:cNvPicPr/>
                      <p:nvPr/>
                    </p:nvPicPr>
                    <p:blipFill>
                      <a:blip r:embed="rId4"/>
                      <a:stretch>
                        <a:fillRect/>
                      </a:stretch>
                    </p:blipFill>
                    <p:spPr>
                      <a:xfrm>
                        <a:off x="2760179" y="1848126"/>
                        <a:ext cx="2032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BA09F883-B77E-4EE3-ADBD-392215EA4E27}"/>
              </a:ext>
            </a:extLst>
          </p:cNvPr>
          <p:cNvGraphicFramePr>
            <a:graphicFrameLocks noChangeAspect="1"/>
          </p:cNvGraphicFramePr>
          <p:nvPr/>
        </p:nvGraphicFramePr>
        <p:xfrm>
          <a:off x="3930650" y="3199985"/>
          <a:ext cx="1282700" cy="863600"/>
        </p:xfrm>
        <a:graphic>
          <a:graphicData uri="http://schemas.openxmlformats.org/presentationml/2006/ole">
            <mc:AlternateContent xmlns:mc="http://schemas.openxmlformats.org/markup-compatibility/2006">
              <mc:Choice xmlns:v="urn:schemas-microsoft-com:vml" Requires="v">
                <p:oleObj spid="_x0000_s38935" name="Equation" r:id="rId5" imgW="1282680" imgH="863280" progId="Equation.DSMT4">
                  <p:embed/>
                </p:oleObj>
              </mc:Choice>
              <mc:Fallback>
                <p:oleObj name="Equation" r:id="rId5" imgW="1282680" imgH="863280" progId="Equation.DSMT4">
                  <p:embed/>
                  <p:pic>
                    <p:nvPicPr>
                      <p:cNvPr id="6" name="Object 5">
                        <a:extLst>
                          <a:ext uri="{FF2B5EF4-FFF2-40B4-BE49-F238E27FC236}">
                            <a16:creationId xmlns:a16="http://schemas.microsoft.com/office/drawing/2014/main" id="{BA09F883-B77E-4EE3-ADBD-392215EA4E27}"/>
                          </a:ext>
                        </a:extLst>
                      </p:cNvPr>
                      <p:cNvPicPr/>
                      <p:nvPr/>
                    </p:nvPicPr>
                    <p:blipFill>
                      <a:blip r:embed="rId6"/>
                      <a:stretch>
                        <a:fillRect/>
                      </a:stretch>
                    </p:blipFill>
                    <p:spPr>
                      <a:xfrm>
                        <a:off x="3930650" y="3199985"/>
                        <a:ext cx="1282700" cy="863600"/>
                      </a:xfrm>
                      <a:prstGeom prst="rect">
                        <a:avLst/>
                      </a:prstGeom>
                    </p:spPr>
                  </p:pic>
                </p:oleObj>
              </mc:Fallback>
            </mc:AlternateContent>
          </a:graphicData>
        </a:graphic>
      </p:graphicFrame>
    </p:spTree>
    <p:extLst>
      <p:ext uri="{BB962C8B-B14F-4D97-AF65-F5344CB8AC3E}">
        <p14:creationId xmlns:p14="http://schemas.microsoft.com/office/powerpoint/2010/main" val="38060873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C4CF7-861F-4B4F-A59C-209482F2EF58}"/>
              </a:ext>
            </a:extLst>
          </p:cNvPr>
          <p:cNvSpPr>
            <a:spLocks noGrp="1"/>
          </p:cNvSpPr>
          <p:nvPr>
            <p:ph type="title"/>
          </p:nvPr>
        </p:nvSpPr>
        <p:spPr/>
        <p:txBody>
          <a:bodyPr/>
          <a:lstStyle/>
          <a:p>
            <a:r>
              <a:rPr lang="en-US" b="1" dirty="0"/>
              <a:t>Example 12: </a:t>
            </a:r>
            <a:r>
              <a:rPr lang="en-US" dirty="0"/>
              <a:t>Solving an Application in Electricity </a:t>
            </a:r>
            <a:r>
              <a:rPr lang="en-US" sz="1800" dirty="0"/>
              <a:t>(3 of 4)</a:t>
            </a:r>
          </a:p>
        </p:txBody>
      </p:sp>
      <p:sp>
        <p:nvSpPr>
          <p:cNvPr id="3" name="Content Placeholder 2">
            <a:extLst>
              <a:ext uri="{FF2B5EF4-FFF2-40B4-BE49-F238E27FC236}">
                <a16:creationId xmlns:a16="http://schemas.microsoft.com/office/drawing/2014/main" id="{67FACA60-727D-4B0E-AAA6-4B5714C7F4C5}"/>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r>
              <a:rPr lang="en-US" dirty="0"/>
              <a:t>So,</a:t>
            </a:r>
          </a:p>
        </p:txBody>
      </p:sp>
      <p:graphicFrame>
        <p:nvGraphicFramePr>
          <p:cNvPr id="7" name="Object 6">
            <a:extLst>
              <a:ext uri="{FF2B5EF4-FFF2-40B4-BE49-F238E27FC236}">
                <a16:creationId xmlns:a16="http://schemas.microsoft.com/office/drawing/2014/main" id="{8843E52B-8A77-4F6E-845F-5E3A8816E89F}"/>
              </a:ext>
            </a:extLst>
          </p:cNvPr>
          <p:cNvGraphicFramePr>
            <a:graphicFrameLocks noChangeAspect="1"/>
          </p:cNvGraphicFramePr>
          <p:nvPr/>
        </p:nvGraphicFramePr>
        <p:xfrm>
          <a:off x="562419" y="1600200"/>
          <a:ext cx="1816100" cy="1295400"/>
        </p:xfrm>
        <a:graphic>
          <a:graphicData uri="http://schemas.openxmlformats.org/presentationml/2006/ole">
            <mc:AlternateContent xmlns:mc="http://schemas.openxmlformats.org/markup-compatibility/2006">
              <mc:Choice xmlns:v="urn:schemas-microsoft-com:vml" Requires="v">
                <p:oleObj spid="_x0000_s39988" name="Equation" r:id="rId3" imgW="1815840" imgH="1295280" progId="Equation.DSMT4">
                  <p:embed/>
                </p:oleObj>
              </mc:Choice>
              <mc:Fallback>
                <p:oleObj name="Equation" r:id="rId3" imgW="1815840" imgH="1295280" progId="Equation.DSMT4">
                  <p:embed/>
                  <p:pic>
                    <p:nvPicPr>
                      <p:cNvPr id="7" name="Object 6">
                        <a:extLst>
                          <a:ext uri="{FF2B5EF4-FFF2-40B4-BE49-F238E27FC236}">
                            <a16:creationId xmlns:a16="http://schemas.microsoft.com/office/drawing/2014/main" id="{8843E52B-8A77-4F6E-845F-5E3A8816E89F}"/>
                          </a:ext>
                        </a:extLst>
                      </p:cNvPr>
                      <p:cNvPicPr/>
                      <p:nvPr/>
                    </p:nvPicPr>
                    <p:blipFill>
                      <a:blip r:embed="rId4"/>
                      <a:stretch>
                        <a:fillRect/>
                      </a:stretch>
                    </p:blipFill>
                    <p:spPr>
                      <a:xfrm>
                        <a:off x="562419" y="1600200"/>
                        <a:ext cx="1816100" cy="12954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D62E4CDA-8AC1-4A5E-A354-8FD5D2496C62}"/>
              </a:ext>
            </a:extLst>
          </p:cNvPr>
          <p:cNvGraphicFramePr>
            <a:graphicFrameLocks noChangeAspect="1"/>
          </p:cNvGraphicFramePr>
          <p:nvPr/>
        </p:nvGraphicFramePr>
        <p:xfrm>
          <a:off x="2604053" y="1600200"/>
          <a:ext cx="2679700" cy="1358900"/>
        </p:xfrm>
        <a:graphic>
          <a:graphicData uri="http://schemas.openxmlformats.org/presentationml/2006/ole">
            <mc:AlternateContent xmlns:mc="http://schemas.openxmlformats.org/markup-compatibility/2006">
              <mc:Choice xmlns:v="urn:schemas-microsoft-com:vml" Requires="v">
                <p:oleObj spid="_x0000_s39989" name="Equation" r:id="rId5" imgW="2679480" imgH="1358640" progId="Equation.DSMT4">
                  <p:embed/>
                </p:oleObj>
              </mc:Choice>
              <mc:Fallback>
                <p:oleObj name="Equation" r:id="rId5" imgW="2679480" imgH="1358640" progId="Equation.DSMT4">
                  <p:embed/>
                  <p:pic>
                    <p:nvPicPr>
                      <p:cNvPr id="8" name="Object 7">
                        <a:extLst>
                          <a:ext uri="{FF2B5EF4-FFF2-40B4-BE49-F238E27FC236}">
                            <a16:creationId xmlns:a16="http://schemas.microsoft.com/office/drawing/2014/main" id="{D62E4CDA-8AC1-4A5E-A354-8FD5D2496C62}"/>
                          </a:ext>
                        </a:extLst>
                      </p:cNvPr>
                      <p:cNvPicPr/>
                      <p:nvPr/>
                    </p:nvPicPr>
                    <p:blipFill>
                      <a:blip r:embed="rId6"/>
                      <a:stretch>
                        <a:fillRect/>
                      </a:stretch>
                    </p:blipFill>
                    <p:spPr>
                      <a:xfrm>
                        <a:off x="2604053" y="1600200"/>
                        <a:ext cx="2679700" cy="13589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C6BD3DCB-9EB6-4B9A-B183-6A8017FC8806}"/>
              </a:ext>
            </a:extLst>
          </p:cNvPr>
          <p:cNvGraphicFramePr>
            <a:graphicFrameLocks noChangeAspect="1"/>
          </p:cNvGraphicFramePr>
          <p:nvPr/>
        </p:nvGraphicFramePr>
        <p:xfrm>
          <a:off x="5509287" y="1600200"/>
          <a:ext cx="3162300" cy="1295400"/>
        </p:xfrm>
        <a:graphic>
          <a:graphicData uri="http://schemas.openxmlformats.org/presentationml/2006/ole">
            <mc:AlternateContent xmlns:mc="http://schemas.openxmlformats.org/markup-compatibility/2006">
              <mc:Choice xmlns:v="urn:schemas-microsoft-com:vml" Requires="v">
                <p:oleObj spid="_x0000_s39990" name="Equation" r:id="rId7" imgW="3162240" imgH="1295280" progId="Equation.DSMT4">
                  <p:embed/>
                </p:oleObj>
              </mc:Choice>
              <mc:Fallback>
                <p:oleObj name="Equation" r:id="rId7" imgW="3162240" imgH="1295280" progId="Equation.DSMT4">
                  <p:embed/>
                  <p:pic>
                    <p:nvPicPr>
                      <p:cNvPr id="9" name="Object 8">
                        <a:extLst>
                          <a:ext uri="{FF2B5EF4-FFF2-40B4-BE49-F238E27FC236}">
                            <a16:creationId xmlns:a16="http://schemas.microsoft.com/office/drawing/2014/main" id="{C6BD3DCB-9EB6-4B9A-B183-6A8017FC8806}"/>
                          </a:ext>
                        </a:extLst>
                      </p:cNvPr>
                      <p:cNvPicPr/>
                      <p:nvPr/>
                    </p:nvPicPr>
                    <p:blipFill>
                      <a:blip r:embed="rId8"/>
                      <a:stretch>
                        <a:fillRect/>
                      </a:stretch>
                    </p:blipFill>
                    <p:spPr>
                      <a:xfrm>
                        <a:off x="5509287" y="1600200"/>
                        <a:ext cx="3162300" cy="12954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849C66DB-9E11-43C9-A286-B9F6047CA9A1}"/>
              </a:ext>
            </a:extLst>
          </p:cNvPr>
          <p:cNvGraphicFramePr>
            <a:graphicFrameLocks noChangeAspect="1"/>
          </p:cNvGraphicFramePr>
          <p:nvPr/>
        </p:nvGraphicFramePr>
        <p:xfrm>
          <a:off x="2604053" y="3123611"/>
          <a:ext cx="1384300" cy="863600"/>
        </p:xfrm>
        <a:graphic>
          <a:graphicData uri="http://schemas.openxmlformats.org/presentationml/2006/ole">
            <mc:AlternateContent xmlns:mc="http://schemas.openxmlformats.org/markup-compatibility/2006">
              <mc:Choice xmlns:v="urn:schemas-microsoft-com:vml" Requires="v">
                <p:oleObj spid="_x0000_s39991" name="Equation" r:id="rId9" imgW="1384200" imgH="863280" progId="Equation.DSMT4">
                  <p:embed/>
                </p:oleObj>
              </mc:Choice>
              <mc:Fallback>
                <p:oleObj name="Equation" r:id="rId9" imgW="1384200" imgH="863280" progId="Equation.DSMT4">
                  <p:embed/>
                  <p:pic>
                    <p:nvPicPr>
                      <p:cNvPr id="10" name="Object 9">
                        <a:extLst>
                          <a:ext uri="{FF2B5EF4-FFF2-40B4-BE49-F238E27FC236}">
                            <a16:creationId xmlns:a16="http://schemas.microsoft.com/office/drawing/2014/main" id="{849C66DB-9E11-43C9-A286-B9F6047CA9A1}"/>
                          </a:ext>
                        </a:extLst>
                      </p:cNvPr>
                      <p:cNvPicPr/>
                      <p:nvPr/>
                    </p:nvPicPr>
                    <p:blipFill>
                      <a:blip r:embed="rId10"/>
                      <a:stretch>
                        <a:fillRect/>
                      </a:stretch>
                    </p:blipFill>
                    <p:spPr>
                      <a:xfrm>
                        <a:off x="2604053" y="3123611"/>
                        <a:ext cx="1384300" cy="8636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F550E438-9538-4D9E-BEDD-57582C252EF5}"/>
              </a:ext>
            </a:extLst>
          </p:cNvPr>
          <p:cNvGraphicFramePr>
            <a:graphicFrameLocks noChangeAspect="1"/>
          </p:cNvGraphicFramePr>
          <p:nvPr/>
        </p:nvGraphicFramePr>
        <p:xfrm>
          <a:off x="2286553" y="4394200"/>
          <a:ext cx="1701800" cy="863600"/>
        </p:xfrm>
        <a:graphic>
          <a:graphicData uri="http://schemas.openxmlformats.org/presentationml/2006/ole">
            <mc:AlternateContent xmlns:mc="http://schemas.openxmlformats.org/markup-compatibility/2006">
              <mc:Choice xmlns:v="urn:schemas-microsoft-com:vml" Requires="v">
                <p:oleObj spid="_x0000_s39992" name="Equation" r:id="rId11" imgW="1701720" imgH="863280" progId="Equation.DSMT4">
                  <p:embed/>
                </p:oleObj>
              </mc:Choice>
              <mc:Fallback>
                <p:oleObj name="Equation" r:id="rId11" imgW="1701720" imgH="863280" progId="Equation.DSMT4">
                  <p:embed/>
                  <p:pic>
                    <p:nvPicPr>
                      <p:cNvPr id="11" name="Object 10">
                        <a:extLst>
                          <a:ext uri="{FF2B5EF4-FFF2-40B4-BE49-F238E27FC236}">
                            <a16:creationId xmlns:a16="http://schemas.microsoft.com/office/drawing/2014/main" id="{F550E438-9538-4D9E-BEDD-57582C252EF5}"/>
                          </a:ext>
                        </a:extLst>
                      </p:cNvPr>
                      <p:cNvPicPr/>
                      <p:nvPr/>
                    </p:nvPicPr>
                    <p:blipFill>
                      <a:blip r:embed="rId12"/>
                      <a:stretch>
                        <a:fillRect/>
                      </a:stretch>
                    </p:blipFill>
                    <p:spPr>
                      <a:xfrm>
                        <a:off x="2286553" y="4394200"/>
                        <a:ext cx="1701800" cy="863600"/>
                      </a:xfrm>
                      <a:prstGeom prst="rect">
                        <a:avLst/>
                      </a:prstGeom>
                    </p:spPr>
                  </p:pic>
                </p:oleObj>
              </mc:Fallback>
            </mc:AlternateContent>
          </a:graphicData>
        </a:graphic>
      </p:graphicFrame>
    </p:spTree>
    <p:extLst>
      <p:ext uri="{BB962C8B-B14F-4D97-AF65-F5344CB8AC3E}">
        <p14:creationId xmlns:p14="http://schemas.microsoft.com/office/powerpoint/2010/main" val="261399978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C4CF7-861F-4B4F-A59C-209482F2EF58}"/>
              </a:ext>
            </a:extLst>
          </p:cNvPr>
          <p:cNvSpPr>
            <a:spLocks noGrp="1"/>
          </p:cNvSpPr>
          <p:nvPr>
            <p:ph type="title"/>
          </p:nvPr>
        </p:nvSpPr>
        <p:spPr/>
        <p:txBody>
          <a:bodyPr/>
          <a:lstStyle/>
          <a:p>
            <a:r>
              <a:rPr lang="en-US" b="1" dirty="0"/>
              <a:t>Example 12: </a:t>
            </a:r>
            <a:r>
              <a:rPr lang="en-US" dirty="0"/>
              <a:t>Solving an Application in Electricity </a:t>
            </a:r>
            <a:r>
              <a:rPr lang="en-US" sz="1800" dirty="0"/>
              <a:t>(4 of 4)</a:t>
            </a:r>
          </a:p>
        </p:txBody>
      </p:sp>
      <p:sp>
        <p:nvSpPr>
          <p:cNvPr id="3" name="Content Placeholder 2">
            <a:extLst>
              <a:ext uri="{FF2B5EF4-FFF2-40B4-BE49-F238E27FC236}">
                <a16:creationId xmlns:a16="http://schemas.microsoft.com/office/drawing/2014/main" id="{67FACA60-727D-4B0E-AAA6-4B5714C7F4C5}"/>
              </a:ext>
            </a:extLst>
          </p:cNvPr>
          <p:cNvSpPr>
            <a:spLocks noGrp="1"/>
          </p:cNvSpPr>
          <p:nvPr>
            <p:ph idx="1"/>
          </p:nvPr>
        </p:nvSpPr>
        <p:spPr/>
        <p:txBody>
          <a:bodyPr/>
          <a:lstStyle/>
          <a:p>
            <a:r>
              <a:rPr lang="en-US" dirty="0"/>
              <a:t>b) If </a:t>
            </a:r>
            <a:r>
              <a:rPr lang="pt-BR" i="1" dirty="0">
                <a:latin typeface="+mn-lt"/>
              </a:rPr>
              <a:t>R</a:t>
            </a:r>
            <a:r>
              <a:rPr lang="pt-BR" baseline="-25000" dirty="0">
                <a:latin typeface="+mn-lt"/>
              </a:rPr>
              <a:t>1</a:t>
            </a:r>
            <a:r>
              <a:rPr lang="pt-BR" dirty="0">
                <a:latin typeface="+mn-lt"/>
              </a:rPr>
              <a:t> = 5 </a:t>
            </a:r>
            <a:r>
              <a:rPr lang="pt-BR" dirty="0"/>
              <a:t>ohms and </a:t>
            </a:r>
            <a:r>
              <a:rPr lang="pt-BR" i="1" dirty="0">
                <a:latin typeface="+mn-lt"/>
              </a:rPr>
              <a:t>R</a:t>
            </a:r>
            <a:r>
              <a:rPr lang="pt-BR" baseline="-25000" dirty="0">
                <a:latin typeface="+mn-lt"/>
              </a:rPr>
              <a:t>2</a:t>
            </a:r>
            <a:r>
              <a:rPr lang="pt-BR" dirty="0">
                <a:latin typeface="+mn-lt"/>
              </a:rPr>
              <a:t> = 4 </a:t>
            </a:r>
            <a:r>
              <a:rPr lang="pt-BR" dirty="0"/>
              <a:t>ohms, then</a:t>
            </a:r>
            <a:endParaRPr lang="en-US" dirty="0"/>
          </a:p>
          <a:p>
            <a:endParaRPr lang="en-US" dirty="0"/>
          </a:p>
          <a:p>
            <a:endParaRPr lang="en-US" dirty="0"/>
          </a:p>
          <a:p>
            <a:endParaRPr lang="en-US" dirty="0"/>
          </a:p>
          <a:p>
            <a:endParaRPr lang="en-US" dirty="0"/>
          </a:p>
        </p:txBody>
      </p:sp>
      <p:graphicFrame>
        <p:nvGraphicFramePr>
          <p:cNvPr id="11" name="Object 10">
            <a:extLst>
              <a:ext uri="{FF2B5EF4-FFF2-40B4-BE49-F238E27FC236}">
                <a16:creationId xmlns:a16="http://schemas.microsoft.com/office/drawing/2014/main" id="{F550E438-9538-4D9E-BEDD-57582C252EF5}"/>
              </a:ext>
            </a:extLst>
          </p:cNvPr>
          <p:cNvGraphicFramePr>
            <a:graphicFrameLocks noChangeAspect="1"/>
          </p:cNvGraphicFramePr>
          <p:nvPr>
            <p:extLst>
              <p:ext uri="{D42A27DB-BD31-4B8C-83A1-F6EECF244321}">
                <p14:modId xmlns:p14="http://schemas.microsoft.com/office/powerpoint/2010/main" val="1130354367"/>
              </p:ext>
            </p:extLst>
          </p:nvPr>
        </p:nvGraphicFramePr>
        <p:xfrm>
          <a:off x="1396746" y="3287205"/>
          <a:ext cx="1371600" cy="774700"/>
        </p:xfrm>
        <a:graphic>
          <a:graphicData uri="http://schemas.openxmlformats.org/presentationml/2006/ole">
            <mc:AlternateContent xmlns:mc="http://schemas.openxmlformats.org/markup-compatibility/2006">
              <mc:Choice xmlns:v="urn:schemas-microsoft-com:vml" Requires="v">
                <p:oleObj spid="_x0000_s40987" name="Equation" r:id="rId3" imgW="1371600" imgH="774360" progId="Equation.DSMT4">
                  <p:embed/>
                </p:oleObj>
              </mc:Choice>
              <mc:Fallback>
                <p:oleObj name="Equation" r:id="rId3" imgW="1371600" imgH="774360" progId="Equation.DSMT4">
                  <p:embed/>
                  <p:pic>
                    <p:nvPicPr>
                      <p:cNvPr id="11" name="Object 10">
                        <a:extLst>
                          <a:ext uri="{FF2B5EF4-FFF2-40B4-BE49-F238E27FC236}">
                            <a16:creationId xmlns:a16="http://schemas.microsoft.com/office/drawing/2014/main" id="{F550E438-9538-4D9E-BEDD-57582C252EF5}"/>
                          </a:ext>
                        </a:extLst>
                      </p:cNvPr>
                      <p:cNvPicPr/>
                      <p:nvPr/>
                    </p:nvPicPr>
                    <p:blipFill>
                      <a:blip r:embed="rId4"/>
                      <a:stretch>
                        <a:fillRect/>
                      </a:stretch>
                    </p:blipFill>
                    <p:spPr>
                      <a:xfrm>
                        <a:off x="1396746" y="3287205"/>
                        <a:ext cx="1371600" cy="7747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04B3E094-7680-4123-8D21-1BA0BE332298}"/>
              </a:ext>
            </a:extLst>
          </p:cNvPr>
          <p:cNvGraphicFramePr>
            <a:graphicFrameLocks noChangeAspect="1"/>
          </p:cNvGraphicFramePr>
          <p:nvPr>
            <p:extLst>
              <p:ext uri="{D42A27DB-BD31-4B8C-83A1-F6EECF244321}">
                <p14:modId xmlns:p14="http://schemas.microsoft.com/office/powerpoint/2010/main" val="2043660167"/>
              </p:ext>
            </p:extLst>
          </p:nvPr>
        </p:nvGraphicFramePr>
        <p:xfrm>
          <a:off x="2852557" y="3273953"/>
          <a:ext cx="1752600" cy="774700"/>
        </p:xfrm>
        <a:graphic>
          <a:graphicData uri="http://schemas.openxmlformats.org/presentationml/2006/ole">
            <mc:AlternateContent xmlns:mc="http://schemas.openxmlformats.org/markup-compatibility/2006">
              <mc:Choice xmlns:v="urn:schemas-microsoft-com:vml" Requires="v">
                <p:oleObj spid="_x0000_s40988" name="Equation" r:id="rId5" imgW="1752480" imgH="774360" progId="Equation.DSMT4">
                  <p:embed/>
                </p:oleObj>
              </mc:Choice>
              <mc:Fallback>
                <p:oleObj name="Equation" r:id="rId5" imgW="1752480" imgH="774360" progId="Equation.DSMT4">
                  <p:embed/>
                  <p:pic>
                    <p:nvPicPr>
                      <p:cNvPr id="12" name="Object 11">
                        <a:extLst>
                          <a:ext uri="{FF2B5EF4-FFF2-40B4-BE49-F238E27FC236}">
                            <a16:creationId xmlns:a16="http://schemas.microsoft.com/office/drawing/2014/main" id="{04B3E094-7680-4123-8D21-1BA0BE332298}"/>
                          </a:ext>
                        </a:extLst>
                      </p:cNvPr>
                      <p:cNvPicPr/>
                      <p:nvPr/>
                    </p:nvPicPr>
                    <p:blipFill>
                      <a:blip r:embed="rId6"/>
                      <a:stretch>
                        <a:fillRect/>
                      </a:stretch>
                    </p:blipFill>
                    <p:spPr>
                      <a:xfrm>
                        <a:off x="2852557" y="3273953"/>
                        <a:ext cx="17526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996ACD5D-BD28-49E4-93C0-4C04AEABD704}"/>
              </a:ext>
            </a:extLst>
          </p:cNvPr>
          <p:cNvGraphicFramePr>
            <a:graphicFrameLocks noChangeAspect="1"/>
          </p:cNvGraphicFramePr>
          <p:nvPr>
            <p:extLst>
              <p:ext uri="{D42A27DB-BD31-4B8C-83A1-F6EECF244321}">
                <p14:modId xmlns:p14="http://schemas.microsoft.com/office/powerpoint/2010/main" val="854694596"/>
              </p:ext>
            </p:extLst>
          </p:nvPr>
        </p:nvGraphicFramePr>
        <p:xfrm>
          <a:off x="1396746" y="2041144"/>
          <a:ext cx="1701800" cy="863600"/>
        </p:xfrm>
        <a:graphic>
          <a:graphicData uri="http://schemas.openxmlformats.org/presentationml/2006/ole">
            <mc:AlternateContent xmlns:mc="http://schemas.openxmlformats.org/markup-compatibility/2006">
              <mc:Choice xmlns:v="urn:schemas-microsoft-com:vml" Requires="v">
                <p:oleObj spid="_x0000_s40989" name="Equation" r:id="rId7" imgW="1701720" imgH="863280" progId="Equation.DSMT4">
                  <p:embed/>
                </p:oleObj>
              </mc:Choice>
              <mc:Fallback>
                <p:oleObj name="Equation" r:id="rId7" imgW="1701720" imgH="863280" progId="Equation.DSMT4">
                  <p:embed/>
                  <p:pic>
                    <p:nvPicPr>
                      <p:cNvPr id="11" name="Object 10">
                        <a:extLst>
                          <a:ext uri="{FF2B5EF4-FFF2-40B4-BE49-F238E27FC236}">
                            <a16:creationId xmlns:a16="http://schemas.microsoft.com/office/drawing/2014/main" id="{F550E438-9538-4D9E-BEDD-57582C252EF5}"/>
                          </a:ext>
                        </a:extLst>
                      </p:cNvPr>
                      <p:cNvPicPr/>
                      <p:nvPr/>
                    </p:nvPicPr>
                    <p:blipFill>
                      <a:blip r:embed="rId8"/>
                      <a:stretch>
                        <a:fillRect/>
                      </a:stretch>
                    </p:blipFill>
                    <p:spPr>
                      <a:xfrm>
                        <a:off x="1396746" y="2041144"/>
                        <a:ext cx="1701800" cy="863600"/>
                      </a:xfrm>
                      <a:prstGeom prst="rect">
                        <a:avLst/>
                      </a:prstGeom>
                    </p:spPr>
                  </p:pic>
                </p:oleObj>
              </mc:Fallback>
            </mc:AlternateContent>
          </a:graphicData>
        </a:graphic>
      </p:graphicFrame>
    </p:spTree>
    <p:extLst>
      <p:ext uri="{BB962C8B-B14F-4D97-AF65-F5344CB8AC3E}">
        <p14:creationId xmlns:p14="http://schemas.microsoft.com/office/powerpoint/2010/main" val="1555523119"/>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341A4-CA0C-47C9-BDE9-4A866D1832C1}"/>
              </a:ext>
            </a:extLst>
          </p:cNvPr>
          <p:cNvSpPr>
            <a:spLocks noGrp="1"/>
          </p:cNvSpPr>
          <p:nvPr>
            <p:ph type="title"/>
          </p:nvPr>
        </p:nvSpPr>
        <p:spPr/>
        <p:txBody>
          <a:bodyPr/>
          <a:lstStyle/>
          <a:p>
            <a:r>
              <a:rPr lang="en-US" dirty="0"/>
              <a:t>Cancellation Property</a:t>
            </a:r>
            <a:endParaRPr lang="en-US" sz="1800" i="1" dirty="0">
              <a:latin typeface="+mn-lt"/>
            </a:endParaRPr>
          </a:p>
        </p:txBody>
      </p:sp>
      <p:sp>
        <p:nvSpPr>
          <p:cNvPr id="4" name="Rectangle: Rounded Corners 3">
            <a:extLst>
              <a:ext uri="{FF2B5EF4-FFF2-40B4-BE49-F238E27FC236}">
                <a16:creationId xmlns:a16="http://schemas.microsoft.com/office/drawing/2014/main" id="{ED6FA65D-F1FC-42E1-B946-12FED7FE9840}"/>
              </a:ext>
            </a:extLst>
          </p:cNvPr>
          <p:cNvSpPr/>
          <p:nvPr/>
        </p:nvSpPr>
        <p:spPr bwMode="auto">
          <a:xfrm>
            <a:off x="419100" y="1339260"/>
            <a:ext cx="8382000" cy="1264792"/>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graphicFrame>
        <p:nvGraphicFramePr>
          <p:cNvPr id="3" name="Object 2">
            <a:extLst>
              <a:ext uri="{FF2B5EF4-FFF2-40B4-BE49-F238E27FC236}">
                <a16:creationId xmlns:a16="http://schemas.microsoft.com/office/drawing/2014/main" id="{CBE859B1-58D6-4E4C-8F8C-6D844B9D82B4}"/>
              </a:ext>
            </a:extLst>
          </p:cNvPr>
          <p:cNvGraphicFramePr>
            <a:graphicFrameLocks noChangeAspect="1"/>
          </p:cNvGraphicFramePr>
          <p:nvPr>
            <p:extLst>
              <p:ext uri="{D42A27DB-BD31-4B8C-83A1-F6EECF244321}">
                <p14:modId xmlns:p14="http://schemas.microsoft.com/office/powerpoint/2010/main" val="4167174747"/>
              </p:ext>
            </p:extLst>
          </p:nvPr>
        </p:nvGraphicFramePr>
        <p:xfrm>
          <a:off x="2940050" y="1546225"/>
          <a:ext cx="3340100" cy="774700"/>
        </p:xfrm>
        <a:graphic>
          <a:graphicData uri="http://schemas.openxmlformats.org/presentationml/2006/ole">
            <mc:AlternateContent xmlns:mc="http://schemas.openxmlformats.org/markup-compatibility/2006">
              <mc:Choice xmlns:v="urn:schemas-microsoft-com:vml" Requires="v">
                <p:oleObj spid="_x0000_s9263" name="Equation" r:id="rId3" imgW="3340080" imgH="774360" progId="Equation.DSMT4">
                  <p:embed/>
                </p:oleObj>
              </mc:Choice>
              <mc:Fallback>
                <p:oleObj name="Equation" r:id="rId3" imgW="3340080" imgH="774360" progId="Equation.DSMT4">
                  <p:embed/>
                  <p:pic>
                    <p:nvPicPr>
                      <p:cNvPr id="0" name=""/>
                      <p:cNvPicPr/>
                      <p:nvPr/>
                    </p:nvPicPr>
                    <p:blipFill>
                      <a:blip r:embed="rId4"/>
                      <a:stretch>
                        <a:fillRect/>
                      </a:stretch>
                    </p:blipFill>
                    <p:spPr>
                      <a:xfrm>
                        <a:off x="2940050" y="1546225"/>
                        <a:ext cx="3340100" cy="774700"/>
                      </a:xfrm>
                      <a:prstGeom prst="rect">
                        <a:avLst/>
                      </a:prstGeom>
                      <a:ln w="38100">
                        <a:noFill/>
                      </a:ln>
                    </p:spPr>
                  </p:pic>
                </p:oleObj>
              </mc:Fallback>
            </mc:AlternateContent>
          </a:graphicData>
        </a:graphic>
      </p:graphicFrame>
      <p:cxnSp>
        <p:nvCxnSpPr>
          <p:cNvPr id="7" name="Straight Connector 6">
            <a:extLst>
              <a:ext uri="{FF2B5EF4-FFF2-40B4-BE49-F238E27FC236}">
                <a16:creationId xmlns:a16="http://schemas.microsoft.com/office/drawing/2014/main" id="{0F56C75A-081C-4BC6-BDFA-A943AE1B6667}"/>
              </a:ext>
            </a:extLst>
          </p:cNvPr>
          <p:cNvCxnSpPr/>
          <p:nvPr/>
        </p:nvCxnSpPr>
        <p:spPr bwMode="auto">
          <a:xfrm flipH="1">
            <a:off x="3174275" y="1598526"/>
            <a:ext cx="178904" cy="291133"/>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948E1FDD-8712-4CAC-80E2-0555A20C77E1}"/>
              </a:ext>
            </a:extLst>
          </p:cNvPr>
          <p:cNvCxnSpPr/>
          <p:nvPr/>
        </p:nvCxnSpPr>
        <p:spPr bwMode="auto">
          <a:xfrm flipH="1">
            <a:off x="3174275" y="2032054"/>
            <a:ext cx="178904" cy="291133"/>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09615084"/>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50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750"/>
                                        <p:tgtEl>
                                          <p:spTgt spid="8"/>
                                        </p:tgtEl>
                                      </p:cBhvr>
                                    </p:animEffect>
                                  </p:childTnLst>
                                </p:cTn>
                              </p:par>
                              <p:par>
                                <p:cTn id="8" presetID="22" presetClass="entr" presetSubtype="2" fill="hold" nodeType="withEffect">
                                  <p:stCondLst>
                                    <p:cond delay="500"/>
                                  </p:stCondLst>
                                  <p:childTnLst>
                                    <p:set>
                                      <p:cBhvr>
                                        <p:cTn id="9" dur="1" fill="hold">
                                          <p:stCondLst>
                                            <p:cond delay="0"/>
                                          </p:stCondLst>
                                        </p:cTn>
                                        <p:tgtEl>
                                          <p:spTgt spid="7"/>
                                        </p:tgtEl>
                                        <p:attrNameLst>
                                          <p:attrName>style.visibility</p:attrName>
                                        </p:attrNameLst>
                                      </p:cBhvr>
                                      <p:to>
                                        <p:strVal val="visible"/>
                                      </p:to>
                                    </p:set>
                                    <p:animEffect transition="in" filter="wipe(right)">
                                      <p:cBhvr>
                                        <p:cTn id="10" dur="750"/>
                                        <p:tgtEl>
                                          <p:spTgt spid="7"/>
                                        </p:tgtEl>
                                      </p:cBhvr>
                                    </p:animEffect>
                                  </p:childTnLst>
                                </p:cTn>
                              </p:par>
                            </p:childTnLst>
                          </p:cTn>
                        </p:par>
                        <p:par>
                          <p:cTn id="11" fill="hold">
                            <p:stCondLst>
                              <p:cond delay="1250"/>
                            </p:stCondLst>
                            <p:childTnLst>
                              <p:par>
                                <p:cTn id="12" presetID="22" presetClass="entr" presetSubtype="2" fill="hold" nodeType="afterEffect">
                                  <p:stCondLst>
                                    <p:cond delay="500"/>
                                  </p:stCondLst>
                                  <p:childTnLst>
                                    <p:set>
                                      <p:cBhvr>
                                        <p:cTn id="13" dur="1" fill="hold">
                                          <p:stCondLst>
                                            <p:cond delay="0"/>
                                          </p:stCondLst>
                                        </p:cTn>
                                        <p:tgtEl>
                                          <p:spTgt spid="8"/>
                                        </p:tgtEl>
                                        <p:attrNameLst>
                                          <p:attrName>style.visibility</p:attrName>
                                        </p:attrNameLst>
                                      </p:cBhvr>
                                      <p:to>
                                        <p:strVal val="visible"/>
                                      </p:to>
                                    </p:set>
                                    <p:animEffect transition="in" filter="wipe(right)">
                                      <p:cBhvr>
                                        <p:cTn id="14" dur="750"/>
                                        <p:tgtEl>
                                          <p:spTgt spid="8"/>
                                        </p:tgtEl>
                                      </p:cBhvr>
                                    </p:animEffect>
                                  </p:childTnLst>
                                </p:cTn>
                              </p:par>
                              <p:par>
                                <p:cTn id="15" presetID="22" presetClass="entr" presetSubtype="2" fill="hold" nodeType="withEffect">
                                  <p:stCondLst>
                                    <p:cond delay="500"/>
                                  </p:stCondLst>
                                  <p:childTnLst>
                                    <p:set>
                                      <p:cBhvr>
                                        <p:cTn id="16" dur="1" fill="hold">
                                          <p:stCondLst>
                                            <p:cond delay="0"/>
                                          </p:stCondLst>
                                        </p:cTn>
                                        <p:tgtEl>
                                          <p:spTgt spid="7"/>
                                        </p:tgtEl>
                                        <p:attrNameLst>
                                          <p:attrName>style.visibility</p:attrName>
                                        </p:attrNameLst>
                                      </p:cBhvr>
                                      <p:to>
                                        <p:strVal val="visible"/>
                                      </p:to>
                                    </p:set>
                                    <p:animEffect transition="in" filter="wipe(right)">
                                      <p:cBhvr>
                                        <p:cTn id="1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CB78-0BBC-4A23-9C1E-2056FBE2CA63}"/>
              </a:ext>
            </a:extLst>
          </p:cNvPr>
          <p:cNvSpPr>
            <a:spLocks noGrp="1"/>
          </p:cNvSpPr>
          <p:nvPr>
            <p:ph type="title"/>
          </p:nvPr>
        </p:nvSpPr>
        <p:spPr/>
        <p:txBody>
          <a:bodyPr/>
          <a:lstStyle/>
          <a:p>
            <a:r>
              <a:rPr lang="en-US" b="1" dirty="0"/>
              <a:t>Example 1: </a:t>
            </a:r>
            <a:r>
              <a:rPr lang="en-US" dirty="0"/>
              <a:t>Reducing a Rational Expression to Lowest Terms </a:t>
            </a:r>
            <a:r>
              <a:rPr lang="en-US" sz="1800" dirty="0"/>
              <a:t>(1 of 2)</a:t>
            </a:r>
          </a:p>
        </p:txBody>
      </p:sp>
      <p:sp>
        <p:nvSpPr>
          <p:cNvPr id="3" name="Content Placeholder 2">
            <a:extLst>
              <a:ext uri="{FF2B5EF4-FFF2-40B4-BE49-F238E27FC236}">
                <a16:creationId xmlns:a16="http://schemas.microsoft.com/office/drawing/2014/main" id="{E029E175-B1C0-4AFE-85C2-E61FB58491F7}"/>
              </a:ext>
            </a:extLst>
          </p:cNvPr>
          <p:cNvSpPr>
            <a:spLocks noGrp="1"/>
          </p:cNvSpPr>
          <p:nvPr>
            <p:ph idx="1"/>
          </p:nvPr>
        </p:nvSpPr>
        <p:spPr/>
        <p:txBody>
          <a:bodyPr/>
          <a:lstStyle/>
          <a:p>
            <a:r>
              <a:rPr lang="en-US" dirty="0"/>
              <a:t>Reduce to lowest terms:</a:t>
            </a:r>
          </a:p>
          <a:p>
            <a:endParaRPr lang="en-US" sz="1400" dirty="0"/>
          </a:p>
          <a:p>
            <a:r>
              <a:rPr lang="en-US" dirty="0"/>
              <a:t>Begin by factoring the numerator and the denominator.</a:t>
            </a:r>
          </a:p>
          <a:p>
            <a:r>
              <a:rPr lang="en-US" i="1" dirty="0">
                <a:latin typeface="+mn-lt"/>
              </a:rPr>
              <a:t>		x</a:t>
            </a:r>
            <a:r>
              <a:rPr lang="en-US" baseline="45000" dirty="0">
                <a:latin typeface="+mn-lt"/>
              </a:rPr>
              <a:t>2 </a:t>
            </a:r>
            <a:r>
              <a:rPr lang="en-US" dirty="0">
                <a:latin typeface="+mn-lt"/>
              </a:rPr>
              <a:t>+ 6</a:t>
            </a:r>
            <a:r>
              <a:rPr lang="en-US" i="1" dirty="0">
                <a:latin typeface="+mn-lt"/>
              </a:rPr>
              <a:t>x</a:t>
            </a:r>
            <a:r>
              <a:rPr lang="en-US" dirty="0">
                <a:latin typeface="+mn-lt"/>
              </a:rPr>
              <a:t> + 9 = (</a:t>
            </a:r>
            <a:r>
              <a:rPr lang="en-US" i="1" dirty="0">
                <a:latin typeface="+mn-lt"/>
              </a:rPr>
              <a:t>x</a:t>
            </a:r>
            <a:r>
              <a:rPr lang="en-US" dirty="0">
                <a:latin typeface="+mn-lt"/>
              </a:rPr>
              <a:t> + 3)(</a:t>
            </a:r>
            <a:r>
              <a:rPr lang="en-US" i="1" dirty="0">
                <a:latin typeface="+mn-lt"/>
              </a:rPr>
              <a:t>x</a:t>
            </a:r>
            <a:r>
              <a:rPr lang="en-US" dirty="0">
                <a:latin typeface="+mn-lt"/>
              </a:rPr>
              <a:t> + 3)</a:t>
            </a:r>
          </a:p>
          <a:p>
            <a:r>
              <a:rPr lang="en-US" i="1" dirty="0">
                <a:latin typeface="+mn-lt"/>
              </a:rPr>
              <a:t>		x</a:t>
            </a:r>
            <a:r>
              <a:rPr lang="en-US" baseline="45000" dirty="0">
                <a:latin typeface="+mn-lt"/>
              </a:rPr>
              <a:t>2</a:t>
            </a:r>
            <a:r>
              <a:rPr lang="en-US" dirty="0">
                <a:latin typeface="+mn-lt"/>
              </a:rPr>
              <a:t> + 5</a:t>
            </a:r>
            <a:r>
              <a:rPr lang="en-US" i="1" dirty="0">
                <a:latin typeface="+mn-lt"/>
              </a:rPr>
              <a:t>x</a:t>
            </a:r>
            <a:r>
              <a:rPr lang="en-US" dirty="0">
                <a:latin typeface="+mn-lt"/>
              </a:rPr>
              <a:t> + 6 = (</a:t>
            </a:r>
            <a:r>
              <a:rPr lang="en-US" i="1" dirty="0">
                <a:latin typeface="+mn-lt"/>
              </a:rPr>
              <a:t>x</a:t>
            </a:r>
            <a:r>
              <a:rPr lang="en-US" dirty="0">
                <a:latin typeface="+mn-lt"/>
              </a:rPr>
              <a:t> + 3)(</a:t>
            </a:r>
            <a:r>
              <a:rPr lang="en-US" i="1" dirty="0">
                <a:latin typeface="+mn-lt"/>
              </a:rPr>
              <a:t>x</a:t>
            </a:r>
            <a:r>
              <a:rPr lang="en-US" dirty="0">
                <a:latin typeface="+mn-lt"/>
              </a:rPr>
              <a:t> + 2)</a:t>
            </a:r>
          </a:p>
          <a:p>
            <a:endParaRPr lang="en-US" dirty="0">
              <a:solidFill>
                <a:srgbClr val="0B3081"/>
              </a:solidFill>
              <a:latin typeface="+mn-lt"/>
            </a:endParaRPr>
          </a:p>
        </p:txBody>
      </p:sp>
      <p:graphicFrame>
        <p:nvGraphicFramePr>
          <p:cNvPr id="4" name="Object 3">
            <a:extLst>
              <a:ext uri="{FF2B5EF4-FFF2-40B4-BE49-F238E27FC236}">
                <a16:creationId xmlns:a16="http://schemas.microsoft.com/office/drawing/2014/main" id="{C606F0F1-29E0-463E-9370-2575E8849EE5}"/>
              </a:ext>
            </a:extLst>
          </p:cNvPr>
          <p:cNvGraphicFramePr>
            <a:graphicFrameLocks noChangeAspect="1"/>
          </p:cNvGraphicFramePr>
          <p:nvPr>
            <p:extLst>
              <p:ext uri="{D42A27DB-BD31-4B8C-83A1-F6EECF244321}">
                <p14:modId xmlns:p14="http://schemas.microsoft.com/office/powerpoint/2010/main" val="1826023630"/>
              </p:ext>
            </p:extLst>
          </p:nvPr>
        </p:nvGraphicFramePr>
        <p:xfrm>
          <a:off x="4351958" y="1283943"/>
          <a:ext cx="1612900" cy="876300"/>
        </p:xfrm>
        <a:graphic>
          <a:graphicData uri="http://schemas.openxmlformats.org/presentationml/2006/ole">
            <mc:AlternateContent xmlns:mc="http://schemas.openxmlformats.org/markup-compatibility/2006">
              <mc:Choice xmlns:v="urn:schemas-microsoft-com:vml" Requires="v">
                <p:oleObj spid="_x0000_s10287" name="Equation" r:id="rId3" imgW="1612800" imgH="876240" progId="Equation.DSMT4">
                  <p:embed/>
                </p:oleObj>
              </mc:Choice>
              <mc:Fallback>
                <p:oleObj name="Equation" r:id="rId3" imgW="1612800" imgH="876240" progId="Equation.DSMT4">
                  <p:embed/>
                  <p:pic>
                    <p:nvPicPr>
                      <p:cNvPr id="0" name=""/>
                      <p:cNvPicPr/>
                      <p:nvPr/>
                    </p:nvPicPr>
                    <p:blipFill>
                      <a:blip r:embed="rId4"/>
                      <a:stretch>
                        <a:fillRect/>
                      </a:stretch>
                    </p:blipFill>
                    <p:spPr>
                      <a:xfrm>
                        <a:off x="4351958" y="1283943"/>
                        <a:ext cx="1612900" cy="876300"/>
                      </a:xfrm>
                      <a:prstGeom prst="rect">
                        <a:avLst/>
                      </a:prstGeom>
                    </p:spPr>
                  </p:pic>
                </p:oleObj>
              </mc:Fallback>
            </mc:AlternateContent>
          </a:graphicData>
        </a:graphic>
      </p:graphicFrame>
    </p:spTree>
    <p:extLst>
      <p:ext uri="{BB962C8B-B14F-4D97-AF65-F5344CB8AC3E}">
        <p14:creationId xmlns:p14="http://schemas.microsoft.com/office/powerpoint/2010/main" val="133756858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CB78-0BBC-4A23-9C1E-2056FBE2CA63}"/>
              </a:ext>
            </a:extLst>
          </p:cNvPr>
          <p:cNvSpPr>
            <a:spLocks noGrp="1"/>
          </p:cNvSpPr>
          <p:nvPr>
            <p:ph type="title"/>
          </p:nvPr>
        </p:nvSpPr>
        <p:spPr/>
        <p:txBody>
          <a:bodyPr/>
          <a:lstStyle/>
          <a:p>
            <a:r>
              <a:rPr lang="en-US" b="1" dirty="0"/>
              <a:t>Example 1: </a:t>
            </a:r>
            <a:r>
              <a:rPr lang="en-US" dirty="0"/>
              <a:t>Reducing a Rational Expression to Lowest Terms </a:t>
            </a:r>
            <a:r>
              <a:rPr lang="en-US" sz="1800" dirty="0"/>
              <a:t>(2 of 2)</a:t>
            </a:r>
          </a:p>
        </p:txBody>
      </p:sp>
      <p:sp>
        <p:nvSpPr>
          <p:cNvPr id="3" name="Content Placeholder 2">
            <a:extLst>
              <a:ext uri="{FF2B5EF4-FFF2-40B4-BE49-F238E27FC236}">
                <a16:creationId xmlns:a16="http://schemas.microsoft.com/office/drawing/2014/main" id="{E029E175-B1C0-4AFE-85C2-E61FB58491F7}"/>
              </a:ext>
            </a:extLst>
          </p:cNvPr>
          <p:cNvSpPr>
            <a:spLocks noGrp="1"/>
          </p:cNvSpPr>
          <p:nvPr>
            <p:ph idx="1"/>
          </p:nvPr>
        </p:nvSpPr>
        <p:spPr/>
        <p:txBody>
          <a:bodyPr/>
          <a:lstStyle/>
          <a:p>
            <a:r>
              <a:rPr lang="en-US" dirty="0"/>
              <a:t>Since a common factor, </a:t>
            </a:r>
            <a:r>
              <a:rPr lang="en-US" i="1" dirty="0">
                <a:latin typeface="+mn-lt"/>
              </a:rPr>
              <a:t>x </a:t>
            </a:r>
            <a:r>
              <a:rPr lang="en-US" dirty="0">
                <a:latin typeface="+mn-lt"/>
              </a:rPr>
              <a:t>+ 3</a:t>
            </a:r>
            <a:r>
              <a:rPr lang="en-US" dirty="0"/>
              <a:t>, appears, the original expression is not in lowest terms. </a:t>
            </a:r>
          </a:p>
          <a:p>
            <a:r>
              <a:rPr lang="en-US" dirty="0"/>
              <a:t>To reduce it to lowest terms, use the Cancellation Property:</a:t>
            </a:r>
            <a:endParaRPr lang="en-US" dirty="0">
              <a:solidFill>
                <a:srgbClr val="0B3081"/>
              </a:solidFill>
              <a:latin typeface="+mn-lt"/>
            </a:endParaRPr>
          </a:p>
        </p:txBody>
      </p:sp>
      <p:graphicFrame>
        <p:nvGraphicFramePr>
          <p:cNvPr id="4" name="Object 3">
            <a:extLst>
              <a:ext uri="{FF2B5EF4-FFF2-40B4-BE49-F238E27FC236}">
                <a16:creationId xmlns:a16="http://schemas.microsoft.com/office/drawing/2014/main" id="{C606F0F1-29E0-463E-9370-2575E8849EE5}"/>
              </a:ext>
            </a:extLst>
          </p:cNvPr>
          <p:cNvGraphicFramePr>
            <a:graphicFrameLocks noChangeAspect="1"/>
          </p:cNvGraphicFramePr>
          <p:nvPr>
            <p:extLst>
              <p:ext uri="{D42A27DB-BD31-4B8C-83A1-F6EECF244321}">
                <p14:modId xmlns:p14="http://schemas.microsoft.com/office/powerpoint/2010/main" val="2381453423"/>
              </p:ext>
            </p:extLst>
          </p:nvPr>
        </p:nvGraphicFramePr>
        <p:xfrm>
          <a:off x="1158875" y="3511550"/>
          <a:ext cx="3886200" cy="901700"/>
        </p:xfrm>
        <a:graphic>
          <a:graphicData uri="http://schemas.openxmlformats.org/presentationml/2006/ole">
            <mc:AlternateContent xmlns:mc="http://schemas.openxmlformats.org/markup-compatibility/2006">
              <mc:Choice xmlns:v="urn:schemas-microsoft-com:vml" Requires="v">
                <p:oleObj spid="_x0000_s11398" name="Equation" r:id="rId3" imgW="3886200" imgH="901440" progId="Equation.DSMT4">
                  <p:embed/>
                </p:oleObj>
              </mc:Choice>
              <mc:Fallback>
                <p:oleObj name="Equation" r:id="rId3" imgW="3886200" imgH="901440" progId="Equation.DSMT4">
                  <p:embed/>
                  <p:pic>
                    <p:nvPicPr>
                      <p:cNvPr id="4" name="Object 3">
                        <a:extLst>
                          <a:ext uri="{FF2B5EF4-FFF2-40B4-BE49-F238E27FC236}">
                            <a16:creationId xmlns:a16="http://schemas.microsoft.com/office/drawing/2014/main" id="{C606F0F1-29E0-463E-9370-2575E8849EE5}"/>
                          </a:ext>
                        </a:extLst>
                      </p:cNvPr>
                      <p:cNvPicPr/>
                      <p:nvPr/>
                    </p:nvPicPr>
                    <p:blipFill>
                      <a:blip r:embed="rId4"/>
                      <a:stretch>
                        <a:fillRect/>
                      </a:stretch>
                    </p:blipFill>
                    <p:spPr>
                      <a:xfrm>
                        <a:off x="1158875" y="3511550"/>
                        <a:ext cx="3886200" cy="9017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0B1E73ED-5F00-4C7A-81DD-F641CDB31B1D}"/>
              </a:ext>
            </a:extLst>
          </p:cNvPr>
          <p:cNvGraphicFramePr>
            <a:graphicFrameLocks noChangeAspect="1"/>
          </p:cNvGraphicFramePr>
          <p:nvPr>
            <p:extLst>
              <p:ext uri="{D42A27DB-BD31-4B8C-83A1-F6EECF244321}">
                <p14:modId xmlns:p14="http://schemas.microsoft.com/office/powerpoint/2010/main" val="3227387988"/>
              </p:ext>
            </p:extLst>
          </p:nvPr>
        </p:nvGraphicFramePr>
        <p:xfrm>
          <a:off x="5133216" y="3568148"/>
          <a:ext cx="1066800" cy="774700"/>
        </p:xfrm>
        <a:graphic>
          <a:graphicData uri="http://schemas.openxmlformats.org/presentationml/2006/ole">
            <mc:AlternateContent xmlns:mc="http://schemas.openxmlformats.org/markup-compatibility/2006">
              <mc:Choice xmlns:v="urn:schemas-microsoft-com:vml" Requires="v">
                <p:oleObj spid="_x0000_s11399" name="Equation" r:id="rId5" imgW="1066680" imgH="774360" progId="Equation.DSMT4">
                  <p:embed/>
                </p:oleObj>
              </mc:Choice>
              <mc:Fallback>
                <p:oleObj name="Equation" r:id="rId5" imgW="1066680" imgH="774360" progId="Equation.DSMT4">
                  <p:embed/>
                  <p:pic>
                    <p:nvPicPr>
                      <p:cNvPr id="4" name="Object 3">
                        <a:extLst>
                          <a:ext uri="{FF2B5EF4-FFF2-40B4-BE49-F238E27FC236}">
                            <a16:creationId xmlns:a16="http://schemas.microsoft.com/office/drawing/2014/main" id="{C606F0F1-29E0-463E-9370-2575E8849EE5}"/>
                          </a:ext>
                        </a:extLst>
                      </p:cNvPr>
                      <p:cNvPicPr/>
                      <p:nvPr/>
                    </p:nvPicPr>
                    <p:blipFill>
                      <a:blip r:embed="rId6"/>
                      <a:stretch>
                        <a:fillRect/>
                      </a:stretch>
                    </p:blipFill>
                    <p:spPr>
                      <a:xfrm>
                        <a:off x="5133216" y="3568148"/>
                        <a:ext cx="1066800" cy="7747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F62CF2AB-11B0-47C9-AEEE-D0173F9AB909}"/>
              </a:ext>
            </a:extLst>
          </p:cNvPr>
          <p:cNvGraphicFramePr>
            <a:graphicFrameLocks noChangeAspect="1"/>
          </p:cNvGraphicFramePr>
          <p:nvPr>
            <p:extLst>
              <p:ext uri="{D42A27DB-BD31-4B8C-83A1-F6EECF244321}">
                <p14:modId xmlns:p14="http://schemas.microsoft.com/office/powerpoint/2010/main" val="435173508"/>
              </p:ext>
            </p:extLst>
          </p:nvPr>
        </p:nvGraphicFramePr>
        <p:xfrm>
          <a:off x="6564970" y="3796747"/>
          <a:ext cx="1435100" cy="368300"/>
        </p:xfrm>
        <a:graphic>
          <a:graphicData uri="http://schemas.openxmlformats.org/presentationml/2006/ole">
            <mc:AlternateContent xmlns:mc="http://schemas.openxmlformats.org/markup-compatibility/2006">
              <mc:Choice xmlns:v="urn:schemas-microsoft-com:vml" Requires="v">
                <p:oleObj spid="_x0000_s11400" name="Equation" r:id="rId7" imgW="1434960" imgH="368280" progId="Equation.DSMT4">
                  <p:embed/>
                </p:oleObj>
              </mc:Choice>
              <mc:Fallback>
                <p:oleObj name="Equation" r:id="rId7" imgW="1434960" imgH="368280" progId="Equation.DSMT4">
                  <p:embed/>
                  <p:pic>
                    <p:nvPicPr>
                      <p:cNvPr id="5" name="Object 4">
                        <a:extLst>
                          <a:ext uri="{FF2B5EF4-FFF2-40B4-BE49-F238E27FC236}">
                            <a16:creationId xmlns:a16="http://schemas.microsoft.com/office/drawing/2014/main" id="{0B1E73ED-5F00-4C7A-81DD-F641CDB31B1D}"/>
                          </a:ext>
                        </a:extLst>
                      </p:cNvPr>
                      <p:cNvPicPr/>
                      <p:nvPr/>
                    </p:nvPicPr>
                    <p:blipFill>
                      <a:blip r:embed="rId8"/>
                      <a:stretch>
                        <a:fillRect/>
                      </a:stretch>
                    </p:blipFill>
                    <p:spPr>
                      <a:xfrm>
                        <a:off x="6564970" y="3796747"/>
                        <a:ext cx="1435100" cy="368300"/>
                      </a:xfrm>
                      <a:prstGeom prst="rect">
                        <a:avLst/>
                      </a:prstGeom>
                    </p:spPr>
                  </p:pic>
                </p:oleObj>
              </mc:Fallback>
            </mc:AlternateContent>
          </a:graphicData>
        </a:graphic>
      </p:graphicFrame>
      <p:cxnSp>
        <p:nvCxnSpPr>
          <p:cNvPr id="10" name="Straight Connector 9">
            <a:extLst>
              <a:ext uri="{FF2B5EF4-FFF2-40B4-BE49-F238E27FC236}">
                <a16:creationId xmlns:a16="http://schemas.microsoft.com/office/drawing/2014/main" id="{C6667E6F-D5F4-4132-885C-43D9899B0303}"/>
              </a:ext>
            </a:extLst>
          </p:cNvPr>
          <p:cNvCxnSpPr/>
          <p:nvPr/>
        </p:nvCxnSpPr>
        <p:spPr bwMode="auto">
          <a:xfrm flipV="1">
            <a:off x="3170583" y="3647661"/>
            <a:ext cx="864704" cy="24847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a:extLst>
              <a:ext uri="{FF2B5EF4-FFF2-40B4-BE49-F238E27FC236}">
                <a16:creationId xmlns:a16="http://schemas.microsoft.com/office/drawing/2014/main" id="{01BD9EB6-90B7-4F98-ACFF-CCE94CBB1A56}"/>
              </a:ext>
            </a:extLst>
          </p:cNvPr>
          <p:cNvCxnSpPr/>
          <p:nvPr/>
        </p:nvCxnSpPr>
        <p:spPr bwMode="auto">
          <a:xfrm flipV="1">
            <a:off x="3170583" y="4096854"/>
            <a:ext cx="864704" cy="24847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62301592"/>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right)">
                                      <p:cBhvr>
                                        <p:cTn id="15" dur="500"/>
                                        <p:tgtEl>
                                          <p:spTgt spid="11"/>
                                        </p:tgtEl>
                                      </p:cBhvr>
                                    </p:animEffect>
                                  </p:childTnLst>
                                </p:cTn>
                              </p:par>
                              <p:par>
                                <p:cTn id="16" presetID="22" presetClass="entr" presetSubtype="2"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right)">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par>
                                <p:cTn id="24" presetID="10" presetClass="entr" presetSubtype="0" fill="hold"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CB78-0BBC-4A23-9C1E-2056FBE2CA63}"/>
              </a:ext>
            </a:extLst>
          </p:cNvPr>
          <p:cNvSpPr>
            <a:spLocks noGrp="1"/>
          </p:cNvSpPr>
          <p:nvPr>
            <p:ph type="title"/>
          </p:nvPr>
        </p:nvSpPr>
        <p:spPr/>
        <p:txBody>
          <a:bodyPr/>
          <a:lstStyle/>
          <a:p>
            <a:r>
              <a:rPr lang="en-US" b="1" dirty="0"/>
              <a:t>Example 2: </a:t>
            </a:r>
            <a:r>
              <a:rPr lang="en-US" dirty="0"/>
              <a:t>Reducing Rational Expressions to Lowest Terms</a:t>
            </a:r>
            <a:endParaRPr lang="en-US" sz="1800" dirty="0"/>
          </a:p>
        </p:txBody>
      </p:sp>
      <p:sp>
        <p:nvSpPr>
          <p:cNvPr id="3" name="Content Placeholder 2">
            <a:extLst>
              <a:ext uri="{FF2B5EF4-FFF2-40B4-BE49-F238E27FC236}">
                <a16:creationId xmlns:a16="http://schemas.microsoft.com/office/drawing/2014/main" id="{E029E175-B1C0-4AFE-85C2-E61FB58491F7}"/>
              </a:ext>
            </a:extLst>
          </p:cNvPr>
          <p:cNvSpPr>
            <a:spLocks noGrp="1"/>
          </p:cNvSpPr>
          <p:nvPr>
            <p:ph idx="1"/>
          </p:nvPr>
        </p:nvSpPr>
        <p:spPr/>
        <p:txBody>
          <a:bodyPr/>
          <a:lstStyle/>
          <a:p>
            <a:r>
              <a:rPr lang="en-US" dirty="0"/>
              <a:t>Reduce each rational expression to lowest terms.</a:t>
            </a:r>
          </a:p>
          <a:p>
            <a:pPr>
              <a:lnSpc>
                <a:spcPct val="200000"/>
              </a:lnSpc>
            </a:pPr>
            <a:r>
              <a:rPr lang="en-US" dirty="0"/>
              <a:t>a)</a:t>
            </a:r>
          </a:p>
          <a:p>
            <a:pPr>
              <a:lnSpc>
                <a:spcPct val="250000"/>
              </a:lnSpc>
              <a:spcBef>
                <a:spcPts val="600"/>
              </a:spcBef>
            </a:pPr>
            <a:endParaRPr lang="en-US" dirty="0"/>
          </a:p>
          <a:p>
            <a:pPr>
              <a:lnSpc>
                <a:spcPct val="250000"/>
              </a:lnSpc>
              <a:spcBef>
                <a:spcPts val="600"/>
              </a:spcBef>
            </a:pPr>
            <a:r>
              <a:rPr lang="en-US" dirty="0"/>
              <a:t>b)</a:t>
            </a:r>
          </a:p>
        </p:txBody>
      </p:sp>
      <p:graphicFrame>
        <p:nvGraphicFramePr>
          <p:cNvPr id="4" name="Object 3">
            <a:extLst>
              <a:ext uri="{FF2B5EF4-FFF2-40B4-BE49-F238E27FC236}">
                <a16:creationId xmlns:a16="http://schemas.microsoft.com/office/drawing/2014/main" id="{C606F0F1-29E0-463E-9370-2575E8849EE5}"/>
              </a:ext>
            </a:extLst>
          </p:cNvPr>
          <p:cNvGraphicFramePr>
            <a:graphicFrameLocks noChangeAspect="1"/>
          </p:cNvGraphicFramePr>
          <p:nvPr>
            <p:extLst>
              <p:ext uri="{D42A27DB-BD31-4B8C-83A1-F6EECF244321}">
                <p14:modId xmlns:p14="http://schemas.microsoft.com/office/powerpoint/2010/main" val="4266316807"/>
              </p:ext>
            </p:extLst>
          </p:nvPr>
        </p:nvGraphicFramePr>
        <p:xfrm>
          <a:off x="869606" y="2019300"/>
          <a:ext cx="1231900" cy="876300"/>
        </p:xfrm>
        <a:graphic>
          <a:graphicData uri="http://schemas.openxmlformats.org/presentationml/2006/ole">
            <mc:AlternateContent xmlns:mc="http://schemas.openxmlformats.org/markup-compatibility/2006">
              <mc:Choice xmlns:v="urn:schemas-microsoft-com:vml" Requires="v">
                <p:oleObj spid="_x0000_s12607" name="Equation" r:id="rId3" imgW="1231560" imgH="876240" progId="Equation.DSMT4">
                  <p:embed/>
                </p:oleObj>
              </mc:Choice>
              <mc:Fallback>
                <p:oleObj name="Equation" r:id="rId3" imgW="1231560" imgH="876240" progId="Equation.DSMT4">
                  <p:embed/>
                  <p:pic>
                    <p:nvPicPr>
                      <p:cNvPr id="4" name="Object 3">
                        <a:extLst>
                          <a:ext uri="{FF2B5EF4-FFF2-40B4-BE49-F238E27FC236}">
                            <a16:creationId xmlns:a16="http://schemas.microsoft.com/office/drawing/2014/main" id="{C606F0F1-29E0-463E-9370-2575E8849EE5}"/>
                          </a:ext>
                        </a:extLst>
                      </p:cNvPr>
                      <p:cNvPicPr/>
                      <p:nvPr/>
                    </p:nvPicPr>
                    <p:blipFill>
                      <a:blip r:embed="rId4"/>
                      <a:stretch>
                        <a:fillRect/>
                      </a:stretch>
                    </p:blipFill>
                    <p:spPr>
                      <a:xfrm>
                        <a:off x="869606" y="2019300"/>
                        <a:ext cx="1231900" cy="8763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5B1F0B01-8A39-44F4-AA6E-C6DCCF4F22F1}"/>
              </a:ext>
            </a:extLst>
          </p:cNvPr>
          <p:cNvGraphicFramePr>
            <a:graphicFrameLocks noChangeAspect="1"/>
          </p:cNvGraphicFramePr>
          <p:nvPr>
            <p:extLst>
              <p:ext uri="{D42A27DB-BD31-4B8C-83A1-F6EECF244321}">
                <p14:modId xmlns:p14="http://schemas.microsoft.com/office/powerpoint/2010/main" val="3763075405"/>
              </p:ext>
            </p:extLst>
          </p:nvPr>
        </p:nvGraphicFramePr>
        <p:xfrm>
          <a:off x="2209524" y="2019300"/>
          <a:ext cx="3035300" cy="952500"/>
        </p:xfrm>
        <a:graphic>
          <a:graphicData uri="http://schemas.openxmlformats.org/presentationml/2006/ole">
            <mc:AlternateContent xmlns:mc="http://schemas.openxmlformats.org/markup-compatibility/2006">
              <mc:Choice xmlns:v="urn:schemas-microsoft-com:vml" Requires="v">
                <p:oleObj spid="_x0000_s12608" name="Equation" r:id="rId5" imgW="3035160" imgH="952200" progId="Equation.DSMT4">
                  <p:embed/>
                </p:oleObj>
              </mc:Choice>
              <mc:Fallback>
                <p:oleObj name="Equation" r:id="rId5" imgW="3035160" imgH="952200" progId="Equation.DSMT4">
                  <p:embed/>
                  <p:pic>
                    <p:nvPicPr>
                      <p:cNvPr id="4" name="Object 3">
                        <a:extLst>
                          <a:ext uri="{FF2B5EF4-FFF2-40B4-BE49-F238E27FC236}">
                            <a16:creationId xmlns:a16="http://schemas.microsoft.com/office/drawing/2014/main" id="{C606F0F1-29E0-463E-9370-2575E8849EE5}"/>
                          </a:ext>
                        </a:extLst>
                      </p:cNvPr>
                      <p:cNvPicPr/>
                      <p:nvPr/>
                    </p:nvPicPr>
                    <p:blipFill>
                      <a:blip r:embed="rId6"/>
                      <a:stretch>
                        <a:fillRect/>
                      </a:stretch>
                    </p:blipFill>
                    <p:spPr>
                      <a:xfrm>
                        <a:off x="2209524" y="2019300"/>
                        <a:ext cx="3035300" cy="952500"/>
                      </a:xfrm>
                      <a:prstGeom prst="rect">
                        <a:avLst/>
                      </a:prstGeom>
                    </p:spPr>
                  </p:pic>
                </p:oleObj>
              </mc:Fallback>
            </mc:AlternateContent>
          </a:graphicData>
        </a:graphic>
      </p:graphicFrame>
      <p:cxnSp>
        <p:nvCxnSpPr>
          <p:cNvPr id="7" name="Straight Connector 6">
            <a:extLst>
              <a:ext uri="{FF2B5EF4-FFF2-40B4-BE49-F238E27FC236}">
                <a16:creationId xmlns:a16="http://schemas.microsoft.com/office/drawing/2014/main" id="{C4FB5002-B4CE-48B5-9A85-5DCC1BF5CCFC}"/>
              </a:ext>
            </a:extLst>
          </p:cNvPr>
          <p:cNvCxnSpPr/>
          <p:nvPr/>
        </p:nvCxnSpPr>
        <p:spPr bwMode="auto">
          <a:xfrm flipV="1">
            <a:off x="2534481" y="2117035"/>
            <a:ext cx="864704" cy="24847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949B2658-CF84-4DBE-B752-7A74E1EDB4E8}"/>
              </a:ext>
            </a:extLst>
          </p:cNvPr>
          <p:cNvCxnSpPr/>
          <p:nvPr/>
        </p:nvCxnSpPr>
        <p:spPr bwMode="auto">
          <a:xfrm flipV="1">
            <a:off x="3568150" y="2637183"/>
            <a:ext cx="864704" cy="24847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9" name="Object 8">
            <a:extLst>
              <a:ext uri="{FF2B5EF4-FFF2-40B4-BE49-F238E27FC236}">
                <a16:creationId xmlns:a16="http://schemas.microsoft.com/office/drawing/2014/main" id="{A9FEDBCC-85F5-4E56-A464-F75E1DB9DED6}"/>
              </a:ext>
            </a:extLst>
          </p:cNvPr>
          <p:cNvGraphicFramePr>
            <a:graphicFrameLocks noChangeAspect="1"/>
          </p:cNvGraphicFramePr>
          <p:nvPr>
            <p:extLst>
              <p:ext uri="{D42A27DB-BD31-4B8C-83A1-F6EECF244321}">
                <p14:modId xmlns:p14="http://schemas.microsoft.com/office/powerpoint/2010/main" val="662483121"/>
              </p:ext>
            </p:extLst>
          </p:nvPr>
        </p:nvGraphicFramePr>
        <p:xfrm>
          <a:off x="5440363" y="2030413"/>
          <a:ext cx="3048000" cy="876300"/>
        </p:xfrm>
        <a:graphic>
          <a:graphicData uri="http://schemas.openxmlformats.org/presentationml/2006/ole">
            <mc:AlternateContent xmlns:mc="http://schemas.openxmlformats.org/markup-compatibility/2006">
              <mc:Choice xmlns:v="urn:schemas-microsoft-com:vml" Requires="v">
                <p:oleObj spid="_x0000_s12609" name="Equation" r:id="rId7" imgW="3047760" imgH="876240" progId="Equation.DSMT4">
                  <p:embed/>
                </p:oleObj>
              </mc:Choice>
              <mc:Fallback>
                <p:oleObj name="Equation" r:id="rId7" imgW="3047760" imgH="876240" progId="Equation.DSMT4">
                  <p:embed/>
                  <p:pic>
                    <p:nvPicPr>
                      <p:cNvPr id="6" name="Object 5">
                        <a:extLst>
                          <a:ext uri="{FF2B5EF4-FFF2-40B4-BE49-F238E27FC236}">
                            <a16:creationId xmlns:a16="http://schemas.microsoft.com/office/drawing/2014/main" id="{5B1F0B01-8A39-44F4-AA6E-C6DCCF4F22F1}"/>
                          </a:ext>
                        </a:extLst>
                      </p:cNvPr>
                      <p:cNvPicPr/>
                      <p:nvPr/>
                    </p:nvPicPr>
                    <p:blipFill>
                      <a:blip r:embed="rId8"/>
                      <a:stretch>
                        <a:fillRect/>
                      </a:stretch>
                    </p:blipFill>
                    <p:spPr>
                      <a:xfrm>
                        <a:off x="5440363" y="2030413"/>
                        <a:ext cx="3048000" cy="8763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3A82FEF2-F5EA-4044-BE5F-E407202BBBC1}"/>
              </a:ext>
            </a:extLst>
          </p:cNvPr>
          <p:cNvGraphicFramePr>
            <a:graphicFrameLocks noChangeAspect="1"/>
          </p:cNvGraphicFramePr>
          <p:nvPr>
            <p:extLst>
              <p:ext uri="{D42A27DB-BD31-4B8C-83A1-F6EECF244321}">
                <p14:modId xmlns:p14="http://schemas.microsoft.com/office/powerpoint/2010/main" val="2978887484"/>
              </p:ext>
            </p:extLst>
          </p:nvPr>
        </p:nvGraphicFramePr>
        <p:xfrm>
          <a:off x="869606" y="4287693"/>
          <a:ext cx="1447800" cy="876300"/>
        </p:xfrm>
        <a:graphic>
          <a:graphicData uri="http://schemas.openxmlformats.org/presentationml/2006/ole">
            <mc:AlternateContent xmlns:mc="http://schemas.openxmlformats.org/markup-compatibility/2006">
              <mc:Choice xmlns:v="urn:schemas-microsoft-com:vml" Requires="v">
                <p:oleObj spid="_x0000_s12610" name="Equation" r:id="rId9" imgW="1447560" imgH="876240" progId="Equation.DSMT4">
                  <p:embed/>
                </p:oleObj>
              </mc:Choice>
              <mc:Fallback>
                <p:oleObj name="Equation" r:id="rId9" imgW="1447560" imgH="876240" progId="Equation.DSMT4">
                  <p:embed/>
                  <p:pic>
                    <p:nvPicPr>
                      <p:cNvPr id="6" name="Object 5">
                        <a:extLst>
                          <a:ext uri="{FF2B5EF4-FFF2-40B4-BE49-F238E27FC236}">
                            <a16:creationId xmlns:a16="http://schemas.microsoft.com/office/drawing/2014/main" id="{5B1F0B01-8A39-44F4-AA6E-C6DCCF4F22F1}"/>
                          </a:ext>
                        </a:extLst>
                      </p:cNvPr>
                      <p:cNvPicPr/>
                      <p:nvPr/>
                    </p:nvPicPr>
                    <p:blipFill>
                      <a:blip r:embed="rId10"/>
                      <a:stretch>
                        <a:fillRect/>
                      </a:stretch>
                    </p:blipFill>
                    <p:spPr>
                      <a:xfrm>
                        <a:off x="869606" y="4287693"/>
                        <a:ext cx="1447800" cy="876300"/>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0A6F012E-2C42-43DC-B435-75F62A3BD898}"/>
              </a:ext>
            </a:extLst>
          </p:cNvPr>
          <p:cNvGraphicFramePr>
            <a:graphicFrameLocks noChangeAspect="1"/>
          </p:cNvGraphicFramePr>
          <p:nvPr>
            <p:extLst>
              <p:ext uri="{D42A27DB-BD31-4B8C-83A1-F6EECF244321}">
                <p14:modId xmlns:p14="http://schemas.microsoft.com/office/powerpoint/2010/main" val="2218494503"/>
              </p:ext>
            </p:extLst>
          </p:nvPr>
        </p:nvGraphicFramePr>
        <p:xfrm>
          <a:off x="2446858" y="4328294"/>
          <a:ext cx="2184400" cy="850900"/>
        </p:xfrm>
        <a:graphic>
          <a:graphicData uri="http://schemas.openxmlformats.org/presentationml/2006/ole">
            <mc:AlternateContent xmlns:mc="http://schemas.openxmlformats.org/markup-compatibility/2006">
              <mc:Choice xmlns:v="urn:schemas-microsoft-com:vml" Requires="v">
                <p:oleObj spid="_x0000_s12611" name="Equation" r:id="rId11" imgW="2184120" imgH="850680" progId="Equation.DSMT4">
                  <p:embed/>
                </p:oleObj>
              </mc:Choice>
              <mc:Fallback>
                <p:oleObj name="Equation" r:id="rId11" imgW="2184120" imgH="850680" progId="Equation.DSMT4">
                  <p:embed/>
                  <p:pic>
                    <p:nvPicPr>
                      <p:cNvPr id="10" name="Object 9">
                        <a:extLst>
                          <a:ext uri="{FF2B5EF4-FFF2-40B4-BE49-F238E27FC236}">
                            <a16:creationId xmlns:a16="http://schemas.microsoft.com/office/drawing/2014/main" id="{3A82FEF2-F5EA-4044-BE5F-E407202BBBC1}"/>
                          </a:ext>
                        </a:extLst>
                      </p:cNvPr>
                      <p:cNvPicPr/>
                      <p:nvPr/>
                    </p:nvPicPr>
                    <p:blipFill>
                      <a:blip r:embed="rId12"/>
                      <a:stretch>
                        <a:fillRect/>
                      </a:stretch>
                    </p:blipFill>
                    <p:spPr>
                      <a:xfrm>
                        <a:off x="2446858" y="4328294"/>
                        <a:ext cx="2184400" cy="85090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AE441787-0637-4CF7-944D-05A511AE842A}"/>
              </a:ext>
            </a:extLst>
          </p:cNvPr>
          <p:cNvGraphicFramePr>
            <a:graphicFrameLocks noChangeAspect="1"/>
          </p:cNvGraphicFramePr>
          <p:nvPr>
            <p:extLst>
              <p:ext uri="{D42A27DB-BD31-4B8C-83A1-F6EECF244321}">
                <p14:modId xmlns:p14="http://schemas.microsoft.com/office/powerpoint/2010/main" val="879723754"/>
              </p:ext>
            </p:extLst>
          </p:nvPr>
        </p:nvGraphicFramePr>
        <p:xfrm>
          <a:off x="4780585" y="4328294"/>
          <a:ext cx="2184400" cy="850900"/>
        </p:xfrm>
        <a:graphic>
          <a:graphicData uri="http://schemas.openxmlformats.org/presentationml/2006/ole">
            <mc:AlternateContent xmlns:mc="http://schemas.openxmlformats.org/markup-compatibility/2006">
              <mc:Choice xmlns:v="urn:schemas-microsoft-com:vml" Requires="v">
                <p:oleObj spid="_x0000_s12612" name="Equation" r:id="rId13" imgW="2184120" imgH="850680" progId="Equation.DSMT4">
                  <p:embed/>
                </p:oleObj>
              </mc:Choice>
              <mc:Fallback>
                <p:oleObj name="Equation" r:id="rId13" imgW="2184120" imgH="850680" progId="Equation.DSMT4">
                  <p:embed/>
                  <p:pic>
                    <p:nvPicPr>
                      <p:cNvPr id="11" name="Object 10">
                        <a:extLst>
                          <a:ext uri="{FF2B5EF4-FFF2-40B4-BE49-F238E27FC236}">
                            <a16:creationId xmlns:a16="http://schemas.microsoft.com/office/drawing/2014/main" id="{0A6F012E-2C42-43DC-B435-75F62A3BD898}"/>
                          </a:ext>
                        </a:extLst>
                      </p:cNvPr>
                      <p:cNvPicPr/>
                      <p:nvPr/>
                    </p:nvPicPr>
                    <p:blipFill>
                      <a:blip r:embed="rId14"/>
                      <a:stretch>
                        <a:fillRect/>
                      </a:stretch>
                    </p:blipFill>
                    <p:spPr>
                      <a:xfrm>
                        <a:off x="4780585" y="4328294"/>
                        <a:ext cx="2184400" cy="850900"/>
                      </a:xfrm>
                      <a:prstGeom prst="rect">
                        <a:avLst/>
                      </a:prstGeom>
                    </p:spPr>
                  </p:pic>
                </p:oleObj>
              </mc:Fallback>
            </mc:AlternateContent>
          </a:graphicData>
        </a:graphic>
      </p:graphicFrame>
      <p:cxnSp>
        <p:nvCxnSpPr>
          <p:cNvPr id="13" name="Straight Connector 12">
            <a:extLst>
              <a:ext uri="{FF2B5EF4-FFF2-40B4-BE49-F238E27FC236}">
                <a16:creationId xmlns:a16="http://schemas.microsoft.com/office/drawing/2014/main" id="{BA143459-BF36-42C5-BA78-8994B6F9F3FD}"/>
              </a:ext>
            </a:extLst>
          </p:cNvPr>
          <p:cNvCxnSpPr/>
          <p:nvPr/>
        </p:nvCxnSpPr>
        <p:spPr bwMode="auto">
          <a:xfrm flipV="1">
            <a:off x="5953661" y="4423391"/>
            <a:ext cx="864704" cy="24847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a:extLst>
              <a:ext uri="{FF2B5EF4-FFF2-40B4-BE49-F238E27FC236}">
                <a16:creationId xmlns:a16="http://schemas.microsoft.com/office/drawing/2014/main" id="{66F4C80B-EAE3-45D8-9E5B-CC5D710CF3A2}"/>
              </a:ext>
            </a:extLst>
          </p:cNvPr>
          <p:cNvCxnSpPr/>
          <p:nvPr/>
        </p:nvCxnSpPr>
        <p:spPr bwMode="auto">
          <a:xfrm flipV="1">
            <a:off x="5088957" y="4868896"/>
            <a:ext cx="864704" cy="24847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5" name="Object 14">
            <a:extLst>
              <a:ext uri="{FF2B5EF4-FFF2-40B4-BE49-F238E27FC236}">
                <a16:creationId xmlns:a16="http://schemas.microsoft.com/office/drawing/2014/main" id="{225997C2-9244-402E-B46A-22A7964FAB22}"/>
              </a:ext>
            </a:extLst>
          </p:cNvPr>
          <p:cNvGraphicFramePr>
            <a:graphicFrameLocks noChangeAspect="1"/>
          </p:cNvGraphicFramePr>
          <p:nvPr>
            <p:extLst>
              <p:ext uri="{D42A27DB-BD31-4B8C-83A1-F6EECF244321}">
                <p14:modId xmlns:p14="http://schemas.microsoft.com/office/powerpoint/2010/main" val="1155723200"/>
              </p:ext>
            </p:extLst>
          </p:nvPr>
        </p:nvGraphicFramePr>
        <p:xfrm>
          <a:off x="4757357" y="5375275"/>
          <a:ext cx="2641600" cy="774700"/>
        </p:xfrm>
        <a:graphic>
          <a:graphicData uri="http://schemas.openxmlformats.org/presentationml/2006/ole">
            <mc:AlternateContent xmlns:mc="http://schemas.openxmlformats.org/markup-compatibility/2006">
              <mc:Choice xmlns:v="urn:schemas-microsoft-com:vml" Requires="v">
                <p:oleObj spid="_x0000_s12613" name="Equation" r:id="rId15" imgW="2641320" imgH="774360" progId="Equation.DSMT4">
                  <p:embed/>
                </p:oleObj>
              </mc:Choice>
              <mc:Fallback>
                <p:oleObj name="Equation" r:id="rId15" imgW="2641320" imgH="774360" progId="Equation.DSMT4">
                  <p:embed/>
                  <p:pic>
                    <p:nvPicPr>
                      <p:cNvPr id="12" name="Object 11">
                        <a:extLst>
                          <a:ext uri="{FF2B5EF4-FFF2-40B4-BE49-F238E27FC236}">
                            <a16:creationId xmlns:a16="http://schemas.microsoft.com/office/drawing/2014/main" id="{AE441787-0637-4CF7-944D-05A511AE842A}"/>
                          </a:ext>
                        </a:extLst>
                      </p:cNvPr>
                      <p:cNvPicPr/>
                      <p:nvPr/>
                    </p:nvPicPr>
                    <p:blipFill>
                      <a:blip r:embed="rId16"/>
                      <a:stretch>
                        <a:fillRect/>
                      </a:stretch>
                    </p:blipFill>
                    <p:spPr>
                      <a:xfrm>
                        <a:off x="4757357" y="5375275"/>
                        <a:ext cx="2641600" cy="774700"/>
                      </a:xfrm>
                      <a:prstGeom prst="rect">
                        <a:avLst/>
                      </a:prstGeom>
                    </p:spPr>
                  </p:pic>
                </p:oleObj>
              </mc:Fallback>
            </mc:AlternateContent>
          </a:graphicData>
        </a:graphic>
      </p:graphicFrame>
    </p:spTree>
    <p:extLst>
      <p:ext uri="{BB962C8B-B14F-4D97-AF65-F5344CB8AC3E}">
        <p14:creationId xmlns:p14="http://schemas.microsoft.com/office/powerpoint/2010/main" val="295469201"/>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par>
                                <p:cTn id="13" presetID="22" presetClass="entr" presetSubtype="8"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left)">
                                      <p:cBhvr>
                                        <p:cTn id="43" dur="500"/>
                                        <p:tgtEl>
                                          <p:spTgt spid="14"/>
                                        </p:tgtEl>
                                      </p:cBhvr>
                                    </p:animEffect>
                                  </p:childTnLst>
                                </p:cTn>
                              </p:par>
                              <p:par>
                                <p:cTn id="44" presetID="22" presetClass="entr" presetSubtype="8" fill="hold"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left)">
                                      <p:cBhvr>
                                        <p:cTn id="46" dur="500"/>
                                        <p:tgtEl>
                                          <p:spTgt spid="13"/>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DBA56F0A-17DB-4076-AE8C-D8903C61F4DB}"/>
              </a:ext>
            </a:extLst>
          </p:cNvPr>
          <p:cNvSpPr/>
          <p:nvPr/>
        </p:nvSpPr>
        <p:spPr bwMode="auto">
          <a:xfrm>
            <a:off x="419100" y="1339260"/>
            <a:ext cx="8382000" cy="3994740"/>
          </a:xfrm>
          <a:prstGeom prst="roundRect">
            <a:avLst/>
          </a:prstGeom>
          <a:solidFill>
            <a:srgbClr val="FFFDE0"/>
          </a:solidFill>
          <a:ln w="9525" cap="flat" cmpd="sng" algn="ctr">
            <a:noFill/>
            <a:prstDash val="solid"/>
            <a:round/>
            <a:headEnd type="none" w="med" len="med"/>
            <a:tailEnd type="none" w="med" len="med"/>
          </a:ln>
          <a:effectLst/>
          <a:extLst/>
        </p:spPr>
        <p:txBody>
          <a:bodyPr vert="horz" wrap="square" lIns="92075" tIns="46038" rIns="92075" bIns="46038"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2"/>
              </a:solidFill>
              <a:effectLst/>
              <a:latin typeface="Times New Roman" pitchFamily="18" charset="0"/>
            </a:endParaRPr>
          </a:p>
        </p:txBody>
      </p:sp>
      <p:sp>
        <p:nvSpPr>
          <p:cNvPr id="2" name="Title 1">
            <a:extLst>
              <a:ext uri="{FF2B5EF4-FFF2-40B4-BE49-F238E27FC236}">
                <a16:creationId xmlns:a16="http://schemas.microsoft.com/office/drawing/2014/main" id="{BD7515E0-73DF-4EA2-9DF9-F50A607064CE}"/>
              </a:ext>
            </a:extLst>
          </p:cNvPr>
          <p:cNvSpPr>
            <a:spLocks noGrp="1"/>
          </p:cNvSpPr>
          <p:nvPr>
            <p:ph type="title"/>
          </p:nvPr>
        </p:nvSpPr>
        <p:spPr/>
        <p:txBody>
          <a:bodyPr/>
          <a:lstStyle/>
          <a:p>
            <a:r>
              <a:rPr lang="en-US" dirty="0"/>
              <a:t>Multiply and Divide Rational Expressions</a:t>
            </a:r>
          </a:p>
        </p:txBody>
      </p:sp>
      <p:sp>
        <p:nvSpPr>
          <p:cNvPr id="3" name="Content Placeholder 2">
            <a:extLst>
              <a:ext uri="{FF2B5EF4-FFF2-40B4-BE49-F238E27FC236}">
                <a16:creationId xmlns:a16="http://schemas.microsoft.com/office/drawing/2014/main" id="{895EF88F-F928-4DC2-8301-108E8BA50F1E}"/>
              </a:ext>
            </a:extLst>
          </p:cNvPr>
          <p:cNvSpPr>
            <a:spLocks noGrp="1"/>
          </p:cNvSpPr>
          <p:nvPr>
            <p:ph idx="1"/>
          </p:nvPr>
        </p:nvSpPr>
        <p:spPr>
          <a:xfrm>
            <a:off x="723900" y="1524000"/>
            <a:ext cx="7962901" cy="4687670"/>
          </a:xfrm>
        </p:spPr>
        <p:txBody>
          <a:bodyPr/>
          <a:lstStyle/>
          <a:p>
            <a:r>
              <a:rPr lang="en-US" dirty="0"/>
              <a:t>If                 are two rational expressions, then</a:t>
            </a:r>
          </a:p>
        </p:txBody>
      </p:sp>
      <p:graphicFrame>
        <p:nvGraphicFramePr>
          <p:cNvPr id="4" name="Object 3">
            <a:extLst>
              <a:ext uri="{FF2B5EF4-FFF2-40B4-BE49-F238E27FC236}">
                <a16:creationId xmlns:a16="http://schemas.microsoft.com/office/drawing/2014/main" id="{205FD2A5-6635-4776-8657-253A72F226A5}"/>
              </a:ext>
            </a:extLst>
          </p:cNvPr>
          <p:cNvGraphicFramePr>
            <a:graphicFrameLocks noChangeAspect="1"/>
          </p:cNvGraphicFramePr>
          <p:nvPr>
            <p:extLst>
              <p:ext uri="{D42A27DB-BD31-4B8C-83A1-F6EECF244321}">
                <p14:modId xmlns:p14="http://schemas.microsoft.com/office/powerpoint/2010/main" val="4080661745"/>
              </p:ext>
            </p:extLst>
          </p:nvPr>
        </p:nvGraphicFramePr>
        <p:xfrm>
          <a:off x="1152937" y="1365378"/>
          <a:ext cx="1447800" cy="774700"/>
        </p:xfrm>
        <a:graphic>
          <a:graphicData uri="http://schemas.openxmlformats.org/presentationml/2006/ole">
            <mc:AlternateContent xmlns:mc="http://schemas.openxmlformats.org/markup-compatibility/2006">
              <mc:Choice xmlns:v="urn:schemas-microsoft-com:vml" Requires="v">
                <p:oleObj spid="_x0000_s14467" name="Equation" r:id="rId3" imgW="1447560" imgH="774360" progId="Equation.DSMT4">
                  <p:embed/>
                </p:oleObj>
              </mc:Choice>
              <mc:Fallback>
                <p:oleObj name="Equation" r:id="rId3" imgW="1447560" imgH="774360" progId="Equation.DSMT4">
                  <p:embed/>
                  <p:pic>
                    <p:nvPicPr>
                      <p:cNvPr id="3" name="Object 2">
                        <a:extLst>
                          <a:ext uri="{FF2B5EF4-FFF2-40B4-BE49-F238E27FC236}">
                            <a16:creationId xmlns:a16="http://schemas.microsoft.com/office/drawing/2014/main" id="{CBE859B1-58D6-4E4C-8F8C-6D844B9D82B4}"/>
                          </a:ext>
                        </a:extLst>
                      </p:cNvPr>
                      <p:cNvPicPr/>
                      <p:nvPr/>
                    </p:nvPicPr>
                    <p:blipFill>
                      <a:blip r:embed="rId4"/>
                      <a:stretch>
                        <a:fillRect/>
                      </a:stretch>
                    </p:blipFill>
                    <p:spPr>
                      <a:xfrm>
                        <a:off x="1152937" y="1365378"/>
                        <a:ext cx="1447800" cy="774700"/>
                      </a:xfrm>
                      <a:prstGeom prst="rect">
                        <a:avLst/>
                      </a:prstGeom>
                      <a:ln w="38100">
                        <a:noFill/>
                      </a:ln>
                    </p:spPr>
                  </p:pic>
                </p:oleObj>
              </mc:Fallback>
            </mc:AlternateContent>
          </a:graphicData>
        </a:graphic>
      </p:graphicFrame>
      <p:graphicFrame>
        <p:nvGraphicFramePr>
          <p:cNvPr id="5" name="Object 4">
            <a:extLst>
              <a:ext uri="{FF2B5EF4-FFF2-40B4-BE49-F238E27FC236}">
                <a16:creationId xmlns:a16="http://schemas.microsoft.com/office/drawing/2014/main" id="{A83D2A2F-9229-46F5-A21B-10DC2510CA0A}"/>
              </a:ext>
            </a:extLst>
          </p:cNvPr>
          <p:cNvGraphicFramePr>
            <a:graphicFrameLocks noChangeAspect="1"/>
          </p:cNvGraphicFramePr>
          <p:nvPr>
            <p:extLst>
              <p:ext uri="{D42A27DB-BD31-4B8C-83A1-F6EECF244321}">
                <p14:modId xmlns:p14="http://schemas.microsoft.com/office/powerpoint/2010/main" val="3571352313"/>
              </p:ext>
            </p:extLst>
          </p:nvPr>
        </p:nvGraphicFramePr>
        <p:xfrm>
          <a:off x="2359025" y="2400300"/>
          <a:ext cx="4305300" cy="774700"/>
        </p:xfrm>
        <a:graphic>
          <a:graphicData uri="http://schemas.openxmlformats.org/presentationml/2006/ole">
            <mc:AlternateContent xmlns:mc="http://schemas.openxmlformats.org/markup-compatibility/2006">
              <mc:Choice xmlns:v="urn:schemas-microsoft-com:vml" Requires="v">
                <p:oleObj spid="_x0000_s14468" name="Equation" r:id="rId5" imgW="4305240" imgH="774360" progId="Equation.DSMT4">
                  <p:embed/>
                </p:oleObj>
              </mc:Choice>
              <mc:Fallback>
                <p:oleObj name="Equation" r:id="rId5" imgW="4305240" imgH="774360" progId="Equation.DSMT4">
                  <p:embed/>
                  <p:pic>
                    <p:nvPicPr>
                      <p:cNvPr id="4" name="Object 3">
                        <a:extLst>
                          <a:ext uri="{FF2B5EF4-FFF2-40B4-BE49-F238E27FC236}">
                            <a16:creationId xmlns:a16="http://schemas.microsoft.com/office/drawing/2014/main" id="{205FD2A5-6635-4776-8657-253A72F226A5}"/>
                          </a:ext>
                        </a:extLst>
                      </p:cNvPr>
                      <p:cNvPicPr/>
                      <p:nvPr/>
                    </p:nvPicPr>
                    <p:blipFill>
                      <a:blip r:embed="rId6"/>
                      <a:stretch>
                        <a:fillRect/>
                      </a:stretch>
                    </p:blipFill>
                    <p:spPr>
                      <a:xfrm>
                        <a:off x="2359025" y="2400300"/>
                        <a:ext cx="4305300" cy="774700"/>
                      </a:xfrm>
                      <a:prstGeom prst="rect">
                        <a:avLst/>
                      </a:prstGeom>
                      <a:ln w="38100">
                        <a:noFill/>
                      </a:ln>
                    </p:spPr>
                  </p:pic>
                </p:oleObj>
              </mc:Fallback>
            </mc:AlternateContent>
          </a:graphicData>
        </a:graphic>
      </p:graphicFrame>
      <p:graphicFrame>
        <p:nvGraphicFramePr>
          <p:cNvPr id="6" name="Object 5">
            <a:extLst>
              <a:ext uri="{FF2B5EF4-FFF2-40B4-BE49-F238E27FC236}">
                <a16:creationId xmlns:a16="http://schemas.microsoft.com/office/drawing/2014/main" id="{9153BFDF-D56C-4812-9492-FB313BD7B268}"/>
              </a:ext>
            </a:extLst>
          </p:cNvPr>
          <p:cNvGraphicFramePr>
            <a:graphicFrameLocks noChangeAspect="1"/>
          </p:cNvGraphicFramePr>
          <p:nvPr>
            <p:extLst>
              <p:ext uri="{D42A27DB-BD31-4B8C-83A1-F6EECF244321}">
                <p14:modId xmlns:p14="http://schemas.microsoft.com/office/powerpoint/2010/main" val="2892529320"/>
              </p:ext>
            </p:extLst>
          </p:nvPr>
        </p:nvGraphicFramePr>
        <p:xfrm>
          <a:off x="2314575" y="3429000"/>
          <a:ext cx="5676900" cy="1574800"/>
        </p:xfrm>
        <a:graphic>
          <a:graphicData uri="http://schemas.openxmlformats.org/presentationml/2006/ole">
            <mc:AlternateContent xmlns:mc="http://schemas.openxmlformats.org/markup-compatibility/2006">
              <mc:Choice xmlns:v="urn:schemas-microsoft-com:vml" Requires="v">
                <p:oleObj spid="_x0000_s14469" name="Equation" r:id="rId7" imgW="5676840" imgH="1574640" progId="Equation.DSMT4">
                  <p:embed/>
                </p:oleObj>
              </mc:Choice>
              <mc:Fallback>
                <p:oleObj name="Equation" r:id="rId7" imgW="5676840" imgH="1574640" progId="Equation.DSMT4">
                  <p:embed/>
                  <p:pic>
                    <p:nvPicPr>
                      <p:cNvPr id="5" name="Object 4">
                        <a:extLst>
                          <a:ext uri="{FF2B5EF4-FFF2-40B4-BE49-F238E27FC236}">
                            <a16:creationId xmlns:a16="http://schemas.microsoft.com/office/drawing/2014/main" id="{A83D2A2F-9229-46F5-A21B-10DC2510CA0A}"/>
                          </a:ext>
                        </a:extLst>
                      </p:cNvPr>
                      <p:cNvPicPr/>
                      <p:nvPr/>
                    </p:nvPicPr>
                    <p:blipFill>
                      <a:blip r:embed="rId8"/>
                      <a:stretch>
                        <a:fillRect/>
                      </a:stretch>
                    </p:blipFill>
                    <p:spPr>
                      <a:xfrm>
                        <a:off x="2314575" y="3429000"/>
                        <a:ext cx="5676900" cy="1574800"/>
                      </a:xfrm>
                      <a:prstGeom prst="rect">
                        <a:avLst/>
                      </a:prstGeom>
                      <a:ln w="38100">
                        <a:noFill/>
                      </a:ln>
                    </p:spPr>
                  </p:pic>
                </p:oleObj>
              </mc:Fallback>
            </mc:AlternateContent>
          </a:graphicData>
        </a:graphic>
      </p:graphicFrame>
    </p:spTree>
    <p:extLst>
      <p:ext uri="{BB962C8B-B14F-4D97-AF65-F5344CB8AC3E}">
        <p14:creationId xmlns:p14="http://schemas.microsoft.com/office/powerpoint/2010/main" val="1733652005"/>
      </p:ext>
    </p:extLst>
  </p:cSld>
  <p:clrMapOvr>
    <a:masterClrMapping/>
  </p:clrMapOvr>
  <p:transition>
    <p:pull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6EF6D-B1B2-42DF-A3F4-F5BA04F16CD1}"/>
              </a:ext>
            </a:extLst>
          </p:cNvPr>
          <p:cNvSpPr>
            <a:spLocks noGrp="1"/>
          </p:cNvSpPr>
          <p:nvPr>
            <p:ph type="title"/>
          </p:nvPr>
        </p:nvSpPr>
        <p:spPr/>
        <p:txBody>
          <a:bodyPr/>
          <a:lstStyle/>
          <a:p>
            <a:r>
              <a:rPr lang="en-US" b="1" dirty="0"/>
              <a:t>Example 3:</a:t>
            </a:r>
            <a:r>
              <a:rPr lang="en-US" dirty="0"/>
              <a:t> Multiplying and Dividing Rational Expressions </a:t>
            </a:r>
            <a:r>
              <a:rPr lang="en-US" sz="1800" dirty="0"/>
              <a:t>(1 of 2)</a:t>
            </a:r>
          </a:p>
        </p:txBody>
      </p:sp>
      <p:sp>
        <p:nvSpPr>
          <p:cNvPr id="3" name="Content Placeholder 2">
            <a:extLst>
              <a:ext uri="{FF2B5EF4-FFF2-40B4-BE49-F238E27FC236}">
                <a16:creationId xmlns:a16="http://schemas.microsoft.com/office/drawing/2014/main" id="{58878982-EA18-412A-8F87-CF63B0D99F62}"/>
              </a:ext>
            </a:extLst>
          </p:cNvPr>
          <p:cNvSpPr>
            <a:spLocks noGrp="1"/>
          </p:cNvSpPr>
          <p:nvPr>
            <p:ph idx="1"/>
          </p:nvPr>
        </p:nvSpPr>
        <p:spPr/>
        <p:txBody>
          <a:bodyPr/>
          <a:lstStyle/>
          <a:p>
            <a:r>
              <a:rPr lang="en-US" dirty="0"/>
              <a:t>Perform the indicated operation and simplify the result. Leave your answer in factored form.</a:t>
            </a:r>
          </a:p>
          <a:p>
            <a:pPr>
              <a:lnSpc>
                <a:spcPct val="200000"/>
              </a:lnSpc>
            </a:pPr>
            <a:r>
              <a:rPr lang="en-US" dirty="0"/>
              <a:t>a)</a:t>
            </a:r>
          </a:p>
        </p:txBody>
      </p:sp>
      <p:graphicFrame>
        <p:nvGraphicFramePr>
          <p:cNvPr id="4" name="Object 3">
            <a:extLst>
              <a:ext uri="{FF2B5EF4-FFF2-40B4-BE49-F238E27FC236}">
                <a16:creationId xmlns:a16="http://schemas.microsoft.com/office/drawing/2014/main" id="{D13585A7-D1EF-40B5-B96F-1BDE992E157E}"/>
              </a:ext>
            </a:extLst>
          </p:cNvPr>
          <p:cNvGraphicFramePr>
            <a:graphicFrameLocks noChangeAspect="1"/>
          </p:cNvGraphicFramePr>
          <p:nvPr>
            <p:extLst>
              <p:ext uri="{D42A27DB-BD31-4B8C-83A1-F6EECF244321}">
                <p14:modId xmlns:p14="http://schemas.microsoft.com/office/powerpoint/2010/main" val="439083008"/>
              </p:ext>
            </p:extLst>
          </p:nvPr>
        </p:nvGraphicFramePr>
        <p:xfrm>
          <a:off x="1094685" y="2489753"/>
          <a:ext cx="3378200" cy="876300"/>
        </p:xfrm>
        <a:graphic>
          <a:graphicData uri="http://schemas.openxmlformats.org/presentationml/2006/ole">
            <mc:AlternateContent xmlns:mc="http://schemas.openxmlformats.org/markup-compatibility/2006">
              <mc:Choice xmlns:v="urn:schemas-microsoft-com:vml" Requires="v">
                <p:oleObj spid="_x0000_s15535" name="Equation" r:id="rId3" imgW="3377880" imgH="876240" progId="Equation.DSMT4">
                  <p:embed/>
                </p:oleObj>
              </mc:Choice>
              <mc:Fallback>
                <p:oleObj name="Equation" r:id="rId3" imgW="3377880" imgH="876240" progId="Equation.DSMT4">
                  <p:embed/>
                  <p:pic>
                    <p:nvPicPr>
                      <p:cNvPr id="4" name="Object 3">
                        <a:extLst>
                          <a:ext uri="{FF2B5EF4-FFF2-40B4-BE49-F238E27FC236}">
                            <a16:creationId xmlns:a16="http://schemas.microsoft.com/office/drawing/2014/main" id="{C606F0F1-29E0-463E-9370-2575E8849EE5}"/>
                          </a:ext>
                        </a:extLst>
                      </p:cNvPr>
                      <p:cNvPicPr/>
                      <p:nvPr/>
                    </p:nvPicPr>
                    <p:blipFill>
                      <a:blip r:embed="rId4"/>
                      <a:stretch>
                        <a:fillRect/>
                      </a:stretch>
                    </p:blipFill>
                    <p:spPr>
                      <a:xfrm>
                        <a:off x="1094685" y="2489753"/>
                        <a:ext cx="3378200" cy="876300"/>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AA34F84E-BEFD-4444-AC4A-6906CE982D46}"/>
              </a:ext>
            </a:extLst>
          </p:cNvPr>
          <p:cNvGraphicFramePr>
            <a:graphicFrameLocks noChangeAspect="1"/>
          </p:cNvGraphicFramePr>
          <p:nvPr>
            <p:extLst>
              <p:ext uri="{D42A27DB-BD31-4B8C-83A1-F6EECF244321}">
                <p14:modId xmlns:p14="http://schemas.microsoft.com/office/powerpoint/2010/main" val="2582902938"/>
              </p:ext>
            </p:extLst>
          </p:nvPr>
        </p:nvGraphicFramePr>
        <p:xfrm>
          <a:off x="4670978" y="2476500"/>
          <a:ext cx="3632200" cy="952500"/>
        </p:xfrm>
        <a:graphic>
          <a:graphicData uri="http://schemas.openxmlformats.org/presentationml/2006/ole">
            <mc:AlternateContent xmlns:mc="http://schemas.openxmlformats.org/markup-compatibility/2006">
              <mc:Choice xmlns:v="urn:schemas-microsoft-com:vml" Requires="v">
                <p:oleObj spid="_x0000_s15536" name="Equation" r:id="rId5" imgW="3632040" imgH="952200" progId="Equation.DSMT4">
                  <p:embed/>
                </p:oleObj>
              </mc:Choice>
              <mc:Fallback>
                <p:oleObj name="Equation" r:id="rId5" imgW="3632040" imgH="952200" progId="Equation.DSMT4">
                  <p:embed/>
                  <p:pic>
                    <p:nvPicPr>
                      <p:cNvPr id="4" name="Object 3">
                        <a:extLst>
                          <a:ext uri="{FF2B5EF4-FFF2-40B4-BE49-F238E27FC236}">
                            <a16:creationId xmlns:a16="http://schemas.microsoft.com/office/drawing/2014/main" id="{D13585A7-D1EF-40B5-B96F-1BDE992E157E}"/>
                          </a:ext>
                        </a:extLst>
                      </p:cNvPr>
                      <p:cNvPicPr/>
                      <p:nvPr/>
                    </p:nvPicPr>
                    <p:blipFill>
                      <a:blip r:embed="rId6"/>
                      <a:stretch>
                        <a:fillRect/>
                      </a:stretch>
                    </p:blipFill>
                    <p:spPr>
                      <a:xfrm>
                        <a:off x="4670978" y="2476500"/>
                        <a:ext cx="3632200" cy="9525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3A76DDCC-94ED-4072-A54A-534D394D21E1}"/>
              </a:ext>
            </a:extLst>
          </p:cNvPr>
          <p:cNvGraphicFramePr>
            <a:graphicFrameLocks noChangeAspect="1"/>
          </p:cNvGraphicFramePr>
          <p:nvPr>
            <p:extLst>
              <p:ext uri="{D42A27DB-BD31-4B8C-83A1-F6EECF244321}">
                <p14:modId xmlns:p14="http://schemas.microsoft.com/office/powerpoint/2010/main" val="1271927823"/>
              </p:ext>
            </p:extLst>
          </p:nvPr>
        </p:nvGraphicFramePr>
        <p:xfrm>
          <a:off x="4670978" y="3665862"/>
          <a:ext cx="3378200" cy="952500"/>
        </p:xfrm>
        <a:graphic>
          <a:graphicData uri="http://schemas.openxmlformats.org/presentationml/2006/ole">
            <mc:AlternateContent xmlns:mc="http://schemas.openxmlformats.org/markup-compatibility/2006">
              <mc:Choice xmlns:v="urn:schemas-microsoft-com:vml" Requires="v">
                <p:oleObj spid="_x0000_s15537" name="Equation" r:id="rId7" imgW="3377880" imgH="952200" progId="Equation.DSMT4">
                  <p:embed/>
                </p:oleObj>
              </mc:Choice>
              <mc:Fallback>
                <p:oleObj name="Equation" r:id="rId7" imgW="3377880" imgH="952200" progId="Equation.DSMT4">
                  <p:embed/>
                  <p:pic>
                    <p:nvPicPr>
                      <p:cNvPr id="5" name="Object 4">
                        <a:extLst>
                          <a:ext uri="{FF2B5EF4-FFF2-40B4-BE49-F238E27FC236}">
                            <a16:creationId xmlns:a16="http://schemas.microsoft.com/office/drawing/2014/main" id="{AA34F84E-BEFD-4444-AC4A-6906CE982D46}"/>
                          </a:ext>
                        </a:extLst>
                      </p:cNvPr>
                      <p:cNvPicPr/>
                      <p:nvPr/>
                    </p:nvPicPr>
                    <p:blipFill>
                      <a:blip r:embed="rId8"/>
                      <a:stretch>
                        <a:fillRect/>
                      </a:stretch>
                    </p:blipFill>
                    <p:spPr>
                      <a:xfrm>
                        <a:off x="4670978" y="3665862"/>
                        <a:ext cx="3378200" cy="952500"/>
                      </a:xfrm>
                      <a:prstGeom prst="rect">
                        <a:avLst/>
                      </a:prstGeom>
                    </p:spPr>
                  </p:pic>
                </p:oleObj>
              </mc:Fallback>
            </mc:AlternateContent>
          </a:graphicData>
        </a:graphic>
      </p:graphicFrame>
      <p:cxnSp>
        <p:nvCxnSpPr>
          <p:cNvPr id="7" name="Straight Connector 6">
            <a:extLst>
              <a:ext uri="{FF2B5EF4-FFF2-40B4-BE49-F238E27FC236}">
                <a16:creationId xmlns:a16="http://schemas.microsoft.com/office/drawing/2014/main" id="{6CF74DB3-5B86-4CD5-BF5F-AF19BDD19FFB}"/>
              </a:ext>
            </a:extLst>
          </p:cNvPr>
          <p:cNvCxnSpPr/>
          <p:nvPr/>
        </p:nvCxnSpPr>
        <p:spPr bwMode="auto">
          <a:xfrm flipV="1">
            <a:off x="6222018" y="4221333"/>
            <a:ext cx="864704" cy="24847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BC8D50F3-939C-4796-B290-3BE983B1F80C}"/>
              </a:ext>
            </a:extLst>
          </p:cNvPr>
          <p:cNvCxnSpPr>
            <a:cxnSpLocks/>
          </p:cNvCxnSpPr>
          <p:nvPr/>
        </p:nvCxnSpPr>
        <p:spPr bwMode="auto">
          <a:xfrm flipV="1">
            <a:off x="6127719" y="3737113"/>
            <a:ext cx="251629" cy="72308"/>
          </a:xfrm>
          <a:prstGeom prst="line">
            <a:avLst/>
          </a:prstGeom>
          <a:solidFill>
            <a:schemeClr val="accent1"/>
          </a:solidFill>
          <a:ln w="38100" cap="flat" cmpd="sng" algn="ctr">
            <a:solidFill>
              <a:srgbClr val="0B308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a:extLst>
              <a:ext uri="{FF2B5EF4-FFF2-40B4-BE49-F238E27FC236}">
                <a16:creationId xmlns:a16="http://schemas.microsoft.com/office/drawing/2014/main" id="{C885C2F2-7A7D-457C-8E8E-90C5B2BCCF79}"/>
              </a:ext>
            </a:extLst>
          </p:cNvPr>
          <p:cNvCxnSpPr>
            <a:cxnSpLocks/>
          </p:cNvCxnSpPr>
          <p:nvPr/>
        </p:nvCxnSpPr>
        <p:spPr bwMode="auto">
          <a:xfrm>
            <a:off x="6816758" y="3725677"/>
            <a:ext cx="846312" cy="347105"/>
          </a:xfrm>
          <a:prstGeom prst="line">
            <a:avLst/>
          </a:prstGeom>
          <a:solidFill>
            <a:schemeClr val="accent1"/>
          </a:solidFill>
          <a:ln w="38100" cap="flat" cmpd="sng" algn="ctr">
            <a:solidFill>
              <a:srgbClr val="B4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a:extLst>
              <a:ext uri="{FF2B5EF4-FFF2-40B4-BE49-F238E27FC236}">
                <a16:creationId xmlns:a16="http://schemas.microsoft.com/office/drawing/2014/main" id="{A8EB794F-159F-484F-A97A-8CD0E7DCE97B}"/>
              </a:ext>
            </a:extLst>
          </p:cNvPr>
          <p:cNvCxnSpPr>
            <a:cxnSpLocks/>
          </p:cNvCxnSpPr>
          <p:nvPr/>
        </p:nvCxnSpPr>
        <p:spPr bwMode="auto">
          <a:xfrm>
            <a:off x="5330237" y="4221333"/>
            <a:ext cx="846312" cy="347105"/>
          </a:xfrm>
          <a:prstGeom prst="line">
            <a:avLst/>
          </a:prstGeom>
          <a:solidFill>
            <a:schemeClr val="accent1"/>
          </a:solidFill>
          <a:ln w="38100" cap="flat" cmpd="sng" algn="ctr">
            <a:solidFill>
              <a:srgbClr val="B4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0" name="Object 19">
            <a:extLst>
              <a:ext uri="{FF2B5EF4-FFF2-40B4-BE49-F238E27FC236}">
                <a16:creationId xmlns:a16="http://schemas.microsoft.com/office/drawing/2014/main" id="{C132733D-7D59-454A-9BE7-26CE99AFFB32}"/>
              </a:ext>
            </a:extLst>
          </p:cNvPr>
          <p:cNvGraphicFramePr>
            <a:graphicFrameLocks noChangeAspect="1"/>
          </p:cNvGraphicFramePr>
          <p:nvPr>
            <p:extLst>
              <p:ext uri="{D42A27DB-BD31-4B8C-83A1-F6EECF244321}">
                <p14:modId xmlns:p14="http://schemas.microsoft.com/office/powerpoint/2010/main" val="927223655"/>
              </p:ext>
            </p:extLst>
          </p:nvPr>
        </p:nvGraphicFramePr>
        <p:xfrm>
          <a:off x="4676775" y="4854575"/>
          <a:ext cx="3136900" cy="850900"/>
        </p:xfrm>
        <a:graphic>
          <a:graphicData uri="http://schemas.openxmlformats.org/presentationml/2006/ole">
            <mc:AlternateContent xmlns:mc="http://schemas.openxmlformats.org/markup-compatibility/2006">
              <mc:Choice xmlns:v="urn:schemas-microsoft-com:vml" Requires="v">
                <p:oleObj spid="_x0000_s15538" name="Equation" r:id="rId9" imgW="3136680" imgH="850680" progId="Equation.DSMT4">
                  <p:embed/>
                </p:oleObj>
              </mc:Choice>
              <mc:Fallback>
                <p:oleObj name="Equation" r:id="rId9" imgW="3136680" imgH="850680" progId="Equation.DSMT4">
                  <p:embed/>
                  <p:pic>
                    <p:nvPicPr>
                      <p:cNvPr id="6" name="Object 5">
                        <a:extLst>
                          <a:ext uri="{FF2B5EF4-FFF2-40B4-BE49-F238E27FC236}">
                            <a16:creationId xmlns:a16="http://schemas.microsoft.com/office/drawing/2014/main" id="{3A76DDCC-94ED-4072-A54A-534D394D21E1}"/>
                          </a:ext>
                        </a:extLst>
                      </p:cNvPr>
                      <p:cNvPicPr/>
                      <p:nvPr/>
                    </p:nvPicPr>
                    <p:blipFill>
                      <a:blip r:embed="rId10"/>
                      <a:stretch>
                        <a:fillRect/>
                      </a:stretch>
                    </p:blipFill>
                    <p:spPr>
                      <a:xfrm>
                        <a:off x="4676775" y="4854575"/>
                        <a:ext cx="3136900" cy="850900"/>
                      </a:xfrm>
                      <a:prstGeom prst="rect">
                        <a:avLst/>
                      </a:prstGeom>
                    </p:spPr>
                  </p:pic>
                </p:oleObj>
              </mc:Fallback>
            </mc:AlternateContent>
          </a:graphicData>
        </a:graphic>
      </p:graphicFrame>
    </p:spTree>
    <p:extLst>
      <p:ext uri="{BB962C8B-B14F-4D97-AF65-F5344CB8AC3E}">
        <p14:creationId xmlns:p14="http://schemas.microsoft.com/office/powerpoint/2010/main" val="2389934896"/>
      </p:ext>
    </p:extLst>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right)">
                                      <p:cBhvr>
                                        <p:cTn id="17" dur="500"/>
                                        <p:tgtEl>
                                          <p:spTgt spid="8"/>
                                        </p:tgtEl>
                                      </p:cBhvr>
                                    </p:animEffect>
                                  </p:childTnLst>
                                </p:cTn>
                              </p:par>
                              <p:par>
                                <p:cTn id="18" presetID="22" presetClass="entr" presetSubtype="2"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right)">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par>
                                <p:cTn id="26" presetID="22" presetClass="entr" presetSubtype="8" fill="hold"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left)">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2075" tIns="46038" rIns="92075" bIns="46038"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28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Shimmer</Template>
  <TotalTime>15175</TotalTime>
  <Words>1420</Words>
  <Application>Microsoft Office PowerPoint</Application>
  <PresentationFormat>On-screen Show (4:3)</PresentationFormat>
  <Paragraphs>154</Paragraphs>
  <Slides>39</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4" baseType="lpstr">
      <vt:lpstr>Arial</vt:lpstr>
      <vt:lpstr>Times New Roman</vt:lpstr>
      <vt:lpstr>Default Design</vt:lpstr>
      <vt:lpstr>Equation</vt:lpstr>
      <vt:lpstr>MathType 6.0 Equation</vt:lpstr>
      <vt:lpstr>PowerPoint Presentation</vt:lpstr>
      <vt:lpstr>PowerPoint Presentation</vt:lpstr>
      <vt:lpstr>Objectives</vt:lpstr>
      <vt:lpstr>Cancellation Property</vt:lpstr>
      <vt:lpstr>Example 1: Reducing a Rational Expression to Lowest Terms (1 of 2)</vt:lpstr>
      <vt:lpstr>Example 1: Reducing a Rational Expression to Lowest Terms (2 of 2)</vt:lpstr>
      <vt:lpstr>Example 2: Reducing Rational Expressions to Lowest Terms</vt:lpstr>
      <vt:lpstr>Multiply and Divide Rational Expressions</vt:lpstr>
      <vt:lpstr>Example 3: Multiplying and Dividing Rational Expressions (1 of 2)</vt:lpstr>
      <vt:lpstr>Example 3: Multiplying and Dividing Rational Expressions (2 of 2)</vt:lpstr>
      <vt:lpstr>Add and Subtract Rational Expressions</vt:lpstr>
      <vt:lpstr>Example 4: Adding and Subtracting Rational Expressions with Equal Denominators (1 of 2)</vt:lpstr>
      <vt:lpstr>Example 4: Adding and Subtracting Rational Expressions with Equal Denominators (2 of 2)</vt:lpstr>
      <vt:lpstr>Example 5: Adding Rational Expressions Whose Denominators Are Additive Inverses of Each Other (1 of 2)</vt:lpstr>
      <vt:lpstr>Example 5: Adding Rational Expressions Whose Denominators Are Additive Inverses of Each Other (1 of 2)</vt:lpstr>
      <vt:lpstr>Add and Subtract Rational Expressions with Unequal Denominators</vt:lpstr>
      <vt:lpstr>Example 6: Adding and Subtracting Rational Expressions with Unequal Denominators (1 of 2)</vt:lpstr>
      <vt:lpstr>Example 6: Adding and Subtracting Rational Expressions with Unequal Denominators (2 of 2)</vt:lpstr>
      <vt:lpstr>The LCM Method for Adding or Subtracting Rational Expressions (1 of 2) </vt:lpstr>
      <vt:lpstr>The LCM Method for Adding or Subtracting Rational Expressions (2 of 2) </vt:lpstr>
      <vt:lpstr>Example 7: Finding the Least Common Multiple (1 of 3)</vt:lpstr>
      <vt:lpstr>Example 7: Finding the Least Common Multiple (2 of 3)</vt:lpstr>
      <vt:lpstr>Example 7: Finding the Least Common Multiple (3 of 3)</vt:lpstr>
      <vt:lpstr>Example 8: Using the Least Common Multiple to Add Rational Expressions (1 of 3)</vt:lpstr>
      <vt:lpstr>Example 8: Using the Least Common Multiple to Add Rational Expressions (2 of 3)</vt:lpstr>
      <vt:lpstr>Example 8: Using the Least Common Multiple to Add Rational Expressions (3 of 3)</vt:lpstr>
      <vt:lpstr>Example 9: Using the Least Common Multiple to Subtract Rational Expressions  (1 of 3)</vt:lpstr>
      <vt:lpstr>Example 9: Using the Least Common Multiple to Subtract Rational Expressions  (2 of 3)</vt:lpstr>
      <vt:lpstr>Example 9: Using the Least Common Multiple to Subtract Rational Expressions  (3 of 3)</vt:lpstr>
      <vt:lpstr>Simplifying a Complex Rational Expression</vt:lpstr>
      <vt:lpstr>Example 10: Simplifying a Complex Rational Expression (1 of 4)</vt:lpstr>
      <vt:lpstr>Example 10: Simplifying a Complex Rational Expression (2 of 4)</vt:lpstr>
      <vt:lpstr>Example 10: Simplifying a Complex Rational Expression (3 of 4)</vt:lpstr>
      <vt:lpstr>Example 10: Simplifying a Complex Rational Expression (4 of 4)</vt:lpstr>
      <vt:lpstr>Example 11: Simplifying a Complex Rational Expression</vt:lpstr>
      <vt:lpstr>Example 12: Solving an Application in Electricity (1 of 4)</vt:lpstr>
      <vt:lpstr>Example 12: Solving an Application in Electricity (2 of 4)</vt:lpstr>
      <vt:lpstr>Example 12: Solving an Application in Electricity (3 of 4)</vt:lpstr>
      <vt:lpstr>Example 12: Solving an Application in Electricity (4 of 4)</vt:lpstr>
    </vt:vector>
  </TitlesOfParts>
  <Company>Copyright © 2020, 2016, 2012 Pearson Education,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and Trigonometry</dc:title>
  <dc:creator>Sullivan</dc:creator>
  <cp:lastModifiedBy>Denise Heban</cp:lastModifiedBy>
  <cp:revision>1244</cp:revision>
  <dcterms:created xsi:type="dcterms:W3CDTF">2001-10-26T14:49:56Z</dcterms:created>
  <dcterms:modified xsi:type="dcterms:W3CDTF">2019-03-16T16:44:01Z</dcterms:modified>
</cp:coreProperties>
</file>