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000" u="none" kumimoji="0" normalizeH="0">
        <a:ln>
          <a:noFill/>
        </a:ln>
        <a:solidFill>
          <a:srgbClr val="858585"/>
        </a:solidFill>
        <a:effectLst/>
        <a:uFillTx/>
        <a:latin typeface="+mn-lt"/>
        <a:ea typeface="+mn-ea"/>
        <a:cs typeface="+mn-cs"/>
        <a:sym typeface="Marker Felt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000" u="none" kumimoji="0" normalizeH="0">
        <a:ln>
          <a:noFill/>
        </a:ln>
        <a:solidFill>
          <a:srgbClr val="858585"/>
        </a:solidFill>
        <a:effectLst/>
        <a:uFillTx/>
        <a:latin typeface="+mn-lt"/>
        <a:ea typeface="+mn-ea"/>
        <a:cs typeface="+mn-cs"/>
        <a:sym typeface="Marker Felt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000" u="none" kumimoji="0" normalizeH="0">
        <a:ln>
          <a:noFill/>
        </a:ln>
        <a:solidFill>
          <a:srgbClr val="858585"/>
        </a:solidFill>
        <a:effectLst/>
        <a:uFillTx/>
        <a:latin typeface="+mn-lt"/>
        <a:ea typeface="+mn-ea"/>
        <a:cs typeface="+mn-cs"/>
        <a:sym typeface="Marker Felt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000" u="none" kumimoji="0" normalizeH="0">
        <a:ln>
          <a:noFill/>
        </a:ln>
        <a:solidFill>
          <a:srgbClr val="858585"/>
        </a:solidFill>
        <a:effectLst/>
        <a:uFillTx/>
        <a:latin typeface="+mn-lt"/>
        <a:ea typeface="+mn-ea"/>
        <a:cs typeface="+mn-cs"/>
        <a:sym typeface="Marker Felt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000" u="none" kumimoji="0" normalizeH="0">
        <a:ln>
          <a:noFill/>
        </a:ln>
        <a:solidFill>
          <a:srgbClr val="858585"/>
        </a:solidFill>
        <a:effectLst/>
        <a:uFillTx/>
        <a:latin typeface="+mn-lt"/>
        <a:ea typeface="+mn-ea"/>
        <a:cs typeface="+mn-cs"/>
        <a:sym typeface="Marker Felt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000" u="none" kumimoji="0" normalizeH="0">
        <a:ln>
          <a:noFill/>
        </a:ln>
        <a:solidFill>
          <a:srgbClr val="858585"/>
        </a:solidFill>
        <a:effectLst/>
        <a:uFillTx/>
        <a:latin typeface="+mn-lt"/>
        <a:ea typeface="+mn-ea"/>
        <a:cs typeface="+mn-cs"/>
        <a:sym typeface="Marker Felt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000" u="none" kumimoji="0" normalizeH="0">
        <a:ln>
          <a:noFill/>
        </a:ln>
        <a:solidFill>
          <a:srgbClr val="858585"/>
        </a:solidFill>
        <a:effectLst/>
        <a:uFillTx/>
        <a:latin typeface="+mn-lt"/>
        <a:ea typeface="+mn-ea"/>
        <a:cs typeface="+mn-cs"/>
        <a:sym typeface="Marker Felt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000" u="none" kumimoji="0" normalizeH="0">
        <a:ln>
          <a:noFill/>
        </a:ln>
        <a:solidFill>
          <a:srgbClr val="858585"/>
        </a:solidFill>
        <a:effectLst/>
        <a:uFillTx/>
        <a:latin typeface="+mn-lt"/>
        <a:ea typeface="+mn-ea"/>
        <a:cs typeface="+mn-cs"/>
        <a:sym typeface="Marker Felt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000" u="none" kumimoji="0" normalizeH="0">
        <a:ln>
          <a:noFill/>
        </a:ln>
        <a:solidFill>
          <a:srgbClr val="858585"/>
        </a:solidFill>
        <a:effectLst/>
        <a:uFillTx/>
        <a:latin typeface="+mn-lt"/>
        <a:ea typeface="+mn-ea"/>
        <a:cs typeface="+mn-cs"/>
        <a:sym typeface="Marker Fel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def" i="def">
        <a:fontRef idx="minor">
          <a:srgbClr val="858585"/>
        </a:fontRef>
        <a:srgbClr val="858585"/>
      </a:tcTxStyle>
      <a:tcStyle>
        <a:tcBdr>
          <a:left>
            <a:ln w="12700" cap="flat">
              <a:solidFill>
                <a:srgbClr val="4780AA"/>
              </a:solidFill>
              <a:prstDash val="solid"/>
              <a:miter lim="400000"/>
            </a:ln>
          </a:left>
          <a:right>
            <a:ln w="12700" cap="flat">
              <a:solidFill>
                <a:srgbClr val="4780AA"/>
              </a:solidFill>
              <a:prstDash val="solid"/>
              <a:miter lim="400000"/>
            </a:ln>
          </a:right>
          <a:top>
            <a:ln w="12700" cap="flat">
              <a:solidFill>
                <a:srgbClr val="4780AA"/>
              </a:solidFill>
              <a:prstDash val="solid"/>
              <a:miter lim="400000"/>
            </a:ln>
          </a:top>
          <a:bottom>
            <a:ln w="12700" cap="flat">
              <a:solidFill>
                <a:srgbClr val="4780AA"/>
              </a:solidFill>
              <a:prstDash val="solid"/>
              <a:miter lim="400000"/>
            </a:ln>
          </a:bottom>
          <a:insideH>
            <a:ln w="12700" cap="flat">
              <a:solidFill>
                <a:srgbClr val="4780AA"/>
              </a:solidFill>
              <a:prstDash val="solid"/>
              <a:miter lim="400000"/>
            </a:ln>
          </a:insideH>
          <a:insideV>
            <a:ln w="12700" cap="flat">
              <a:solidFill>
                <a:srgbClr val="4780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B9C4C8">
              <a:alpha val="30000"/>
            </a:srgbClr>
          </a:solidFill>
        </a:fill>
      </a:tcStyle>
    </a:band2H>
    <a:firstCol>
      <a:tcTxStyle b="def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4780AA"/>
              </a:solidFill>
              <a:prstDash val="solid"/>
              <a:miter lim="400000"/>
            </a:ln>
          </a:left>
          <a:right>
            <a:ln w="12700" cap="flat">
              <a:solidFill>
                <a:srgbClr val="4780AA"/>
              </a:solidFill>
              <a:prstDash val="solid"/>
              <a:miter lim="400000"/>
            </a:ln>
          </a:right>
          <a:top>
            <a:ln w="12700" cap="flat">
              <a:solidFill>
                <a:srgbClr val="4780AA"/>
              </a:solidFill>
              <a:prstDash val="solid"/>
              <a:miter lim="400000"/>
            </a:ln>
          </a:top>
          <a:bottom>
            <a:ln w="12700" cap="flat">
              <a:solidFill>
                <a:srgbClr val="4780AA"/>
              </a:solidFill>
              <a:prstDash val="solid"/>
              <a:miter lim="400000"/>
            </a:ln>
          </a:bottom>
          <a:insideH>
            <a:ln w="12700" cap="flat">
              <a:solidFill>
                <a:srgbClr val="4780AA"/>
              </a:solidFill>
              <a:prstDash val="solid"/>
              <a:miter lim="400000"/>
            </a:ln>
          </a:insideH>
          <a:insideV>
            <a:ln w="12700" cap="flat">
              <a:solidFill>
                <a:srgbClr val="4780AA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313507"/>
              <a:satOff val="34334"/>
              <a:lumOff val="-8266"/>
              <a:alpha val="62000"/>
            </a:schemeClr>
          </a:solidFill>
        </a:fill>
      </a:tcStyle>
    </a:firstCol>
    <a:lastRow>
      <a:tcTxStyle b="def" i="def">
        <a:fontRef idx="minor">
          <a:srgbClr val="45A7DE"/>
        </a:fontRef>
        <a:srgbClr val="45A7DE"/>
      </a:tcTxStyle>
      <a:tcStyle>
        <a:tcBdr>
          <a:left>
            <a:ln w="12700" cap="flat">
              <a:solidFill>
                <a:srgbClr val="4780AA"/>
              </a:solidFill>
              <a:prstDash val="solid"/>
              <a:miter lim="400000"/>
            </a:ln>
          </a:left>
          <a:right>
            <a:ln w="12700" cap="flat">
              <a:solidFill>
                <a:srgbClr val="4780AA"/>
              </a:solidFill>
              <a:prstDash val="solid"/>
              <a:miter lim="400000"/>
            </a:ln>
          </a:right>
          <a:top>
            <a:ln w="25400" cap="flat">
              <a:solidFill>
                <a:srgbClr val="4780AA"/>
              </a:solidFill>
              <a:prstDash val="solid"/>
              <a:miter lim="400000"/>
            </a:ln>
          </a:top>
          <a:bottom>
            <a:ln w="12700" cap="flat">
              <a:solidFill>
                <a:srgbClr val="4780AA"/>
              </a:solidFill>
              <a:prstDash val="solid"/>
              <a:miter lim="400000"/>
            </a:ln>
          </a:bottom>
          <a:insideH>
            <a:ln w="12700" cap="flat">
              <a:solidFill>
                <a:srgbClr val="4780AA"/>
              </a:solidFill>
              <a:prstDash val="solid"/>
              <a:miter lim="400000"/>
            </a:ln>
          </a:insideH>
          <a:insideV>
            <a:ln w="12700" cap="flat">
              <a:solidFill>
                <a:srgbClr val="4780AA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def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4780AA"/>
              </a:solidFill>
              <a:prstDash val="solid"/>
              <a:miter lim="400000"/>
            </a:ln>
          </a:left>
          <a:right>
            <a:ln w="12700" cap="flat">
              <a:solidFill>
                <a:srgbClr val="4780AA"/>
              </a:solidFill>
              <a:prstDash val="solid"/>
              <a:miter lim="400000"/>
            </a:ln>
          </a:right>
          <a:top>
            <a:ln w="12700" cap="flat">
              <a:solidFill>
                <a:srgbClr val="4780AA"/>
              </a:solidFill>
              <a:prstDash val="solid"/>
              <a:miter lim="400000"/>
            </a:ln>
          </a:top>
          <a:bottom>
            <a:ln w="12700" cap="flat">
              <a:solidFill>
                <a:srgbClr val="4780AA"/>
              </a:solidFill>
              <a:prstDash val="solid"/>
              <a:miter lim="400000"/>
            </a:ln>
          </a:bottom>
          <a:insideH>
            <a:ln w="12700" cap="flat">
              <a:solidFill>
                <a:srgbClr val="4780AA"/>
              </a:solidFill>
              <a:prstDash val="solid"/>
              <a:miter lim="400000"/>
            </a:ln>
          </a:insideH>
          <a:insideV>
            <a:ln w="12700" cap="flat">
              <a:solidFill>
                <a:srgbClr val="4780AA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313507"/>
              <a:satOff val="34334"/>
              <a:lumOff val="-8266"/>
              <a:alpha val="62000"/>
            </a:schemeClr>
          </a:solidFill>
        </a:fill>
      </a:tcStyle>
    </a:firstRow>
  </a:tblStyle>
  <a:tblStyle styleId="{C7B018BB-80A7-4F77-B60F-C8B233D01FF8}" styleName="">
    <a:tblBg/>
    <a:wholeTbl>
      <a:tcTxStyle b="def" i="def">
        <a:fontRef idx="minor">
          <a:srgbClr val="858585"/>
        </a:fontRef>
        <a:srgbClr val="858585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top>
          <a:bottom>
            <a:ln w="254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bottom>
          <a:insideH>
            <a:ln w="254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chemeClr val="accent1">
              <a:hueOff val="-313507"/>
              <a:satOff val="34334"/>
              <a:lumOff val="-8266"/>
              <a:alpha val="10000"/>
            </a:schemeClr>
          </a:solidFill>
        </a:fill>
      </a:tcStyle>
    </a:band2H>
    <a:firstCol>
      <a:tcTxStyle b="def" i="de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top>
          <a:bottom>
            <a:ln w="254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bottom>
          <a:insideH>
            <a:ln w="254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254308"/>
              <a:satOff val="57261"/>
              <a:lumOff val="12765"/>
              <a:alpha val="62000"/>
            </a:schemeClr>
          </a:solidFill>
        </a:fill>
      </a:tcStyle>
    </a:firstCol>
    <a:lastRow>
      <a:tcTxStyle b="def" i="de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37185"/>
              <a:satOff val="27043"/>
              <a:lumOff val="-11337"/>
              <a:alpha val="80000"/>
            </a:schemeClr>
          </a:solidFill>
        </a:fill>
      </a:tcStyle>
    </a:lastRow>
    <a:firstRow>
      <a:tcTxStyle b="def" i="de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37185"/>
              <a:satOff val="27043"/>
              <a:lumOff val="-11337"/>
              <a:alpha val="80000"/>
            </a:schemeClr>
          </a:solidFill>
        </a:fill>
      </a:tcStyle>
    </a:firstRow>
  </a:tblStyle>
  <a:tblStyle styleId="{EEE7283C-3CF3-47DC-8721-378D4A62B228}" styleName="">
    <a:tblBg/>
    <a:wholeTbl>
      <a:tcTxStyle b="def" i="def">
        <a:fontRef idx="minor">
          <a:srgbClr val="858585"/>
        </a:fontRef>
        <a:srgbClr val="858585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4C4C4">
              <a:alpha val="30000"/>
            </a:srgbClr>
          </a:solidFill>
        </a:fill>
      </a:tcStyle>
    </a:band2H>
    <a:firstCol>
      <a:tcTxStyle b="def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BABABA">
              <a:alpha val="70000"/>
            </a:srgbClr>
          </a:solidFill>
        </a:fill>
      </a:tcStyle>
    </a:firstCol>
    <a:lastRow>
      <a:tcTxStyle b="def" i="def">
        <a:fontRef idx="minor">
          <a:srgbClr val="858585"/>
        </a:fontRef>
        <a:srgbClr val="858585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4B4B4B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def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-739060"/>
              <a:satOff val="51948"/>
              <a:lumOff val="-8454"/>
              <a:alpha val="62000"/>
            </a:schemeClr>
          </a:solidFill>
        </a:fill>
      </a:tcStyle>
    </a:firstRow>
  </a:tblStyle>
  <a:tblStyle styleId="{CF821DB8-F4EB-4A41-A1BA-3FCAFE7338EE}" styleName="">
    <a:tblBg/>
    <a:wholeTbl>
      <a:tcTxStyle b="def" i="def">
        <a:fontRef idx="minor">
          <a:srgbClr val="858585"/>
        </a:fontRef>
        <a:srgbClr val="858585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68685"/>
              </a:solidFill>
              <a:prstDash val="solid"/>
              <a:miter lim="400000"/>
            </a:ln>
          </a:top>
          <a:bottom>
            <a:ln w="12700" cap="flat">
              <a:solidFill>
                <a:srgbClr val="868685"/>
              </a:solidFill>
              <a:prstDash val="solid"/>
              <a:miter lim="400000"/>
            </a:ln>
          </a:bottom>
          <a:insideH>
            <a:ln w="12700" cap="flat">
              <a:solidFill>
                <a:srgbClr val="8686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>
              <a:alpha val="50000"/>
            </a:srgbClr>
          </a:solidFill>
        </a:fill>
      </a:tcStyle>
    </a:wholeTbl>
    <a:band2H>
      <a:tcTxStyle b="def" i="def"/>
      <a:tcStyle>
        <a:tcBdr/>
        <a:fill>
          <a:solidFill>
            <a:srgbClr val="D5CBC0">
              <a:alpha val="39000"/>
            </a:srgbClr>
          </a:solidFill>
        </a:fill>
      </a:tcStyle>
    </a:band2H>
    <a:firstCol>
      <a:tcTxStyle b="def" i="def">
        <a:fontRef idx="minor">
          <a:srgbClr val="858585"/>
        </a:fontRef>
        <a:srgbClr val="858585"/>
      </a:tcTxStyle>
      <a:tcStyle>
        <a:tcBdr>
          <a:left>
            <a:ln w="12700" cap="flat">
              <a:solidFill>
                <a:srgbClr val="868685"/>
              </a:solidFill>
              <a:prstDash val="solid"/>
              <a:miter lim="400000"/>
            </a:ln>
          </a:left>
          <a:right>
            <a:ln w="12700" cap="flat">
              <a:solidFill>
                <a:srgbClr val="868685"/>
              </a:solidFill>
              <a:prstDash val="solid"/>
              <a:miter lim="400000"/>
            </a:ln>
          </a:right>
          <a:top>
            <a:ln w="12700" cap="flat">
              <a:solidFill>
                <a:srgbClr val="868685"/>
              </a:solidFill>
              <a:prstDash val="solid"/>
              <a:miter lim="400000"/>
            </a:ln>
          </a:top>
          <a:bottom>
            <a:ln w="12700" cap="flat">
              <a:solidFill>
                <a:srgbClr val="868685"/>
              </a:solidFill>
              <a:prstDash val="solid"/>
              <a:miter lim="400000"/>
            </a:ln>
          </a:bottom>
          <a:insideH>
            <a:ln w="12700" cap="flat">
              <a:solidFill>
                <a:srgbClr val="8686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>
              <a:alpha val="50000"/>
            </a:srgbClr>
          </a:solidFill>
        </a:fill>
      </a:tcStyle>
    </a:firstCol>
    <a:lastRow>
      <a:tcTxStyle b="def" i="de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A3C00"/>
              </a:solidFill>
              <a:prstDash val="solid"/>
              <a:miter lim="400000"/>
            </a:ln>
          </a:top>
          <a:bottom>
            <a:ln w="12700" cap="flat">
              <a:solidFill>
                <a:srgbClr val="9A3C00"/>
              </a:solidFill>
              <a:prstDash val="solid"/>
              <a:miter lim="400000"/>
            </a:ln>
          </a:bottom>
          <a:insideH>
            <a:ln w="12700" cap="flat">
              <a:solidFill>
                <a:srgbClr val="9A3C0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E5F00">
              <a:alpha val="80000"/>
            </a:srgbClr>
          </a:solidFill>
        </a:fill>
      </a:tcStyle>
    </a:lastRow>
    <a:firstRow>
      <a:tcTxStyle b="def" i="de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A3C00"/>
              </a:solidFill>
              <a:prstDash val="solid"/>
              <a:miter lim="400000"/>
            </a:ln>
          </a:top>
          <a:bottom>
            <a:ln w="12700" cap="flat">
              <a:solidFill>
                <a:srgbClr val="9A3C00"/>
              </a:solidFill>
              <a:prstDash val="solid"/>
              <a:miter lim="400000"/>
            </a:ln>
          </a:bottom>
          <a:insideH>
            <a:ln w="12700" cap="flat">
              <a:solidFill>
                <a:srgbClr val="9A3C0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E5F00">
              <a:alpha val="80000"/>
            </a:srgbClr>
          </a:solidFill>
        </a:fill>
      </a:tcStyle>
    </a:firstRow>
  </a:tblStyle>
  <a:tblStyle styleId="{33BA23B1-9221-436E-865A-0063620EA4FD}" styleName="">
    <a:tblBg/>
    <a:wholeTbl>
      <a:tcTxStyle b="def" i="def">
        <a:fontRef idx="minor">
          <a:srgbClr val="858585"/>
        </a:fontRef>
        <a:srgbClr val="858585"/>
      </a:tcTxStyle>
      <a:tcStyle>
        <a:tcBdr>
          <a:left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bottom>
          <a:insideH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insideH>
          <a:insideV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685948">
              <a:alpha val="15000"/>
            </a:srgbClr>
          </a:solidFill>
        </a:fill>
      </a:tcStyle>
    </a:band2H>
    <a:firstCol>
      <a:tcTxStyle b="def" i="de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160F02">
                  <a:alpha val="7000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160F02">
                  <a:alpha val="70000"/>
                </a:srgbClr>
              </a:solidFill>
              <a:prstDash val="solid"/>
              <a:miter lim="400000"/>
            </a:ln>
          </a:bottom>
          <a:insideH>
            <a:ln w="25400" cap="flat">
              <a:solidFill>
                <a:srgbClr val="160F02">
                  <a:alpha val="70000"/>
                </a:srgbClr>
              </a:solidFill>
              <a:prstDash val="solid"/>
              <a:miter lim="400000"/>
            </a:ln>
          </a:insideH>
          <a:insideV>
            <a:ln w="25400" cap="flat">
              <a:solidFill>
                <a:srgbClr val="160F02">
                  <a:alpha val="70000"/>
                </a:srgbClr>
              </a:solidFill>
              <a:prstDash val="solid"/>
              <a:miter lim="400000"/>
            </a:ln>
          </a:insideV>
        </a:tcBdr>
        <a:fill>
          <a:solidFill>
            <a:srgbClr val="685948">
              <a:alpha val="62000"/>
            </a:srgbClr>
          </a:solidFill>
        </a:fill>
      </a:tcStyle>
    </a:firstCol>
    <a:lastRow>
      <a:tcTxStyle b="def" i="de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bottom>
          <a:insideH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insideH>
          <a:insideV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insideV>
        </a:tcBdr>
        <a:fill>
          <a:solidFill>
            <a:srgbClr val="000000">
              <a:alpha val="70000"/>
            </a:srgbClr>
          </a:solidFill>
        </a:fill>
      </a:tcStyle>
    </a:lastRow>
    <a:firstRow>
      <a:tcTxStyle b="def" i="de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bottom>
          <a:insideH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insideH>
          <a:insideV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insideV>
        </a:tcBdr>
        <a:fill>
          <a:solidFill>
            <a:srgbClr val="000000">
              <a:alpha val="70000"/>
            </a:srgbClr>
          </a:solidFill>
        </a:fill>
      </a:tcStyle>
    </a:firstRow>
  </a:tblStyle>
  <a:tblStyle styleId="{2708684C-4D16-4618-839F-0558EEFCDFE6}" styleName="">
    <a:tblBg/>
    <a:wholeTbl>
      <a:tcTxStyle b="def" i="def">
        <a:fontRef idx="minor">
          <a:srgbClr val="858585"/>
        </a:fontRef>
        <a:srgbClr val="858585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>
              <a:alpha val="50000"/>
            </a:srgbClr>
          </a:solidFill>
        </a:fill>
      </a:tcStyle>
    </a:wholeTbl>
    <a:band2H>
      <a:tcTxStyle b="def" i="def"/>
      <a:tcStyle>
        <a:tcBdr/>
        <a:fill>
          <a:solidFill>
            <a:srgbClr val="FEFEE0">
              <a:alpha val="55000"/>
            </a:srgbClr>
          </a:solidFill>
        </a:fill>
      </a:tcStyle>
    </a:band2H>
    <a:firstCol>
      <a:tcTxStyle b="def" i="def">
        <a:fontRef idx="minor">
          <a:srgbClr val="45A7DE"/>
        </a:fontRef>
        <a:srgbClr val="45A7DE"/>
      </a:tcTxStyle>
      <a:tcStyle>
        <a:tcBdr>
          <a:left>
            <a:ln w="12700" cap="flat">
              <a:noFill/>
              <a:miter lim="400000"/>
            </a:ln>
          </a:left>
          <a:right>
            <a:ln w="31750" cap="flat">
              <a:solidFill>
                <a:schemeClr val="accent5">
                  <a:hueOff val="61010"/>
                  <a:satOff val="20460"/>
                  <a:lumOff val="-2197"/>
                  <a:alpha val="62000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>
              <a:alpha val="50000"/>
            </a:srgbClr>
          </a:solidFill>
        </a:fill>
      </a:tcStyle>
    </a:firstCol>
    <a:lastRow>
      <a:tcTxStyle b="def" i="def">
        <a:fontRef idx="minor">
          <a:srgbClr val="45A7DE"/>
        </a:fontRef>
        <a:srgbClr val="45A7D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>
              <a:alpha val="50000"/>
            </a:srgbClr>
          </a:solidFill>
        </a:fill>
      </a:tcStyle>
    </a:lastRow>
    <a:firstRow>
      <a:tcTxStyle b="def" i="def">
        <a:fontRef idx="minor">
          <a:srgbClr val="45A7DE"/>
        </a:fontRef>
        <a:srgbClr val="45A7D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>
              <a:alpha val="50000"/>
            </a:srgbClr>
          </a:solidFill>
        </a:fill>
      </a:tcStyle>
    </a:firstRow>
  </a:tblStyle>
  <a:tblStyle styleId="{8F44A2F1-9E1F-4B54-A3A2-5F16C0AD49E2}" styleName="">
    <a:tblBg/>
    <a:wholeTbl>
      <a:tcTxStyle b="off" i="off">
        <a:fontRef idx="minor">
          <a:srgbClr val="868686"/>
        </a:fontRef>
        <a:srgbClr val="868686"/>
      </a:tcTxStyle>
      <a:tcStyle>
        <a:tcBdr>
          <a:left>
            <a:ln w="25400" cap="flat">
              <a:solidFill>
                <a:srgbClr val="5091C0"/>
              </a:solidFill>
              <a:prstDash val="solid"/>
              <a:miter lim="400000"/>
            </a:ln>
          </a:left>
          <a:right>
            <a:ln w="25400" cap="flat">
              <a:solidFill>
                <a:srgbClr val="5091C0"/>
              </a:solidFill>
              <a:prstDash val="solid"/>
              <a:miter lim="400000"/>
            </a:ln>
          </a:right>
          <a:top>
            <a:ln w="25400" cap="flat">
              <a:solidFill>
                <a:srgbClr val="5091C0"/>
              </a:solidFill>
              <a:prstDash val="solid"/>
              <a:miter lim="400000"/>
            </a:ln>
          </a:top>
          <a:bottom>
            <a:ln w="25400" cap="flat">
              <a:solidFill>
                <a:srgbClr val="5091C0"/>
              </a:solidFill>
              <a:prstDash val="solid"/>
              <a:miter lim="400000"/>
            </a:ln>
          </a:bottom>
          <a:insideH>
            <a:ln w="25400" cap="flat">
              <a:solidFill>
                <a:srgbClr val="5091C0"/>
              </a:solidFill>
              <a:prstDash val="solid"/>
              <a:miter lim="400000"/>
            </a:ln>
          </a:insideH>
          <a:insideV>
            <a:ln w="25400" cap="flat">
              <a:solidFill>
                <a:srgbClr val="5091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B9C4C8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5091C0"/>
              </a:solidFill>
              <a:prstDash val="solid"/>
              <a:miter lim="400000"/>
            </a:ln>
          </a:left>
          <a:right>
            <a:ln w="25400" cap="flat">
              <a:solidFill>
                <a:srgbClr val="5091C0"/>
              </a:solidFill>
              <a:prstDash val="solid"/>
              <a:miter lim="400000"/>
            </a:ln>
          </a:right>
          <a:top>
            <a:ln w="25400" cap="flat">
              <a:solidFill>
                <a:srgbClr val="5091C0"/>
              </a:solidFill>
              <a:prstDash val="solid"/>
              <a:miter lim="400000"/>
            </a:ln>
          </a:top>
          <a:bottom>
            <a:ln w="25400" cap="flat">
              <a:solidFill>
                <a:srgbClr val="5091C0"/>
              </a:solidFill>
              <a:prstDash val="solid"/>
              <a:miter lim="400000"/>
            </a:ln>
          </a:bottom>
          <a:insideH>
            <a:ln w="25400" cap="flat">
              <a:solidFill>
                <a:srgbClr val="5091C0"/>
              </a:solidFill>
              <a:prstDash val="solid"/>
              <a:miter lim="400000"/>
            </a:ln>
          </a:insideH>
          <a:insideV>
            <a:ln w="25400" cap="flat">
              <a:solidFill>
                <a:srgbClr val="5091C0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313507"/>
              <a:satOff val="34334"/>
              <a:lumOff val="-8266"/>
              <a:alpha val="62000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5091C0"/>
              </a:solidFill>
              <a:prstDash val="solid"/>
              <a:miter lim="400000"/>
            </a:ln>
          </a:left>
          <a:right>
            <a:ln w="25400" cap="flat">
              <a:solidFill>
                <a:srgbClr val="5091C0"/>
              </a:solidFill>
              <a:prstDash val="solid"/>
              <a:miter lim="400000"/>
            </a:ln>
          </a:right>
          <a:top>
            <a:ln w="25400" cap="flat">
              <a:solidFill>
                <a:srgbClr val="5091C0"/>
              </a:solidFill>
              <a:prstDash val="solid"/>
              <a:miter lim="400000"/>
            </a:ln>
          </a:top>
          <a:bottom>
            <a:ln w="25400" cap="flat">
              <a:solidFill>
                <a:srgbClr val="5091C0"/>
              </a:solidFill>
              <a:prstDash val="solid"/>
              <a:miter lim="400000"/>
            </a:ln>
          </a:bottom>
          <a:insideH>
            <a:ln w="25400" cap="flat">
              <a:solidFill>
                <a:srgbClr val="5091C0"/>
              </a:solidFill>
              <a:prstDash val="solid"/>
              <a:miter lim="400000"/>
            </a:ln>
          </a:insideH>
          <a:insideV>
            <a:ln w="25400" cap="flat">
              <a:solidFill>
                <a:srgbClr val="5091C0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313507"/>
              <a:satOff val="34334"/>
              <a:lumOff val="-8266"/>
              <a:alpha val="62000"/>
            </a:scheme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5091C0"/>
              </a:solidFill>
              <a:prstDash val="solid"/>
              <a:miter lim="400000"/>
            </a:ln>
          </a:left>
          <a:right>
            <a:ln w="25400" cap="flat">
              <a:solidFill>
                <a:srgbClr val="5091C0"/>
              </a:solidFill>
              <a:prstDash val="solid"/>
              <a:miter lim="400000"/>
            </a:ln>
          </a:right>
          <a:top>
            <a:ln w="25400" cap="flat">
              <a:solidFill>
                <a:srgbClr val="5091C0"/>
              </a:solidFill>
              <a:prstDash val="solid"/>
              <a:miter lim="400000"/>
            </a:ln>
          </a:top>
          <a:bottom>
            <a:ln w="25400" cap="flat">
              <a:solidFill>
                <a:srgbClr val="5091C0"/>
              </a:solidFill>
              <a:prstDash val="solid"/>
              <a:miter lim="400000"/>
            </a:ln>
          </a:bottom>
          <a:insideH>
            <a:ln w="25400" cap="flat">
              <a:solidFill>
                <a:srgbClr val="5091C0"/>
              </a:solidFill>
              <a:prstDash val="solid"/>
              <a:miter lim="400000"/>
            </a:ln>
          </a:insideH>
          <a:insideV>
            <a:ln w="25400" cap="flat">
              <a:solidFill>
                <a:srgbClr val="5091C0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313507"/>
              <a:satOff val="34334"/>
              <a:lumOff val="-8266"/>
              <a:alpha val="62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6" name="Shape 12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"/>
          <p:cNvSpPr/>
          <p:nvPr/>
        </p:nvSpPr>
        <p:spPr>
          <a:xfrm>
            <a:off x="1003300" y="4881033"/>
            <a:ext cx="11010904" cy="128"/>
          </a:xfrm>
          <a:prstGeom prst="line">
            <a:avLst/>
          </a:prstGeom>
          <a:ln w="12700">
            <a:solidFill>
              <a:srgbClr val="868686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2" name="Title Text"/>
          <p:cNvSpPr txBox="1"/>
          <p:nvPr>
            <p:ph type="title"/>
          </p:nvPr>
        </p:nvSpPr>
        <p:spPr>
          <a:xfrm>
            <a:off x="1016000" y="1917700"/>
            <a:ext cx="10972800" cy="2794000"/>
          </a:xfrm>
          <a:prstGeom prst="rect">
            <a:avLst/>
          </a:prstGeom>
        </p:spPr>
        <p:txBody>
          <a:bodyPr anchor="b"/>
          <a:lstStyle>
            <a:lvl1pPr>
              <a:defRPr sz="9500"/>
            </a:lvl1pPr>
          </a:lstStyle>
          <a:p>
            <a:pPr/>
            <a:r>
              <a:t>Title Text</a:t>
            </a:r>
          </a:p>
        </p:txBody>
      </p:sp>
      <p:sp>
        <p:nvSpPr>
          <p:cNvPr id="13" name="Body Level One…"/>
          <p:cNvSpPr txBox="1"/>
          <p:nvPr>
            <p:ph type="body" sz="quarter" idx="1"/>
          </p:nvPr>
        </p:nvSpPr>
        <p:spPr>
          <a:xfrm>
            <a:off x="1016000" y="5016500"/>
            <a:ext cx="10972800" cy="12700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FontTx/>
              <a:buNone/>
              <a:defRPr sz="4000"/>
            </a:lvl1pPr>
            <a:lvl2pPr marL="0" indent="0" algn="ctr">
              <a:spcBef>
                <a:spcPts val="0"/>
              </a:spcBef>
              <a:buSzTx/>
              <a:buFontTx/>
              <a:buNone/>
              <a:defRPr sz="4000"/>
            </a:lvl2pPr>
            <a:lvl3pPr marL="0" indent="0" algn="ctr">
              <a:spcBef>
                <a:spcPts val="0"/>
              </a:spcBef>
              <a:buSzTx/>
              <a:buFontTx/>
              <a:buNone/>
              <a:defRPr sz="4000"/>
            </a:lvl3pPr>
            <a:lvl4pPr marL="0" indent="0" algn="ctr">
              <a:spcBef>
                <a:spcPts val="0"/>
              </a:spcBef>
              <a:buSzTx/>
              <a:buFontTx/>
              <a:buNone/>
              <a:defRPr sz="4000"/>
            </a:lvl4pPr>
            <a:lvl5pPr marL="0" indent="0" algn="ctr">
              <a:spcBef>
                <a:spcPts val="0"/>
              </a:spcBef>
              <a:buSzTx/>
              <a:buFontTx/>
              <a:buNone/>
              <a:defRPr sz="4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Image"/>
          <p:cNvSpPr/>
          <p:nvPr>
            <p:ph type="pic" sz="half" idx="13"/>
          </p:nvPr>
        </p:nvSpPr>
        <p:spPr>
          <a:xfrm>
            <a:off x="6642100" y="1054100"/>
            <a:ext cx="5896283" cy="76962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/>
          <a:lstStyle/>
          <a:p>
            <a:pPr/>
          </a:p>
        </p:txBody>
      </p:sp>
      <p:sp>
        <p:nvSpPr>
          <p:cNvPr id="89" name="Title Text"/>
          <p:cNvSpPr txBox="1"/>
          <p:nvPr>
            <p:ph type="title"/>
          </p:nvPr>
        </p:nvSpPr>
        <p:spPr>
          <a:xfrm>
            <a:off x="381000" y="1409700"/>
            <a:ext cx="5867400" cy="3302000"/>
          </a:xfrm>
          <a:prstGeom prst="rect">
            <a:avLst/>
          </a:prstGeom>
        </p:spPr>
        <p:txBody>
          <a:bodyPr anchor="b"/>
          <a:lstStyle>
            <a:lvl1pPr>
              <a:defRPr sz="9500"/>
            </a:lvl1pPr>
          </a:lstStyle>
          <a:p>
            <a:pPr/>
            <a:r>
              <a:t>Title Text</a:t>
            </a:r>
          </a:p>
        </p:txBody>
      </p:sp>
      <p:sp>
        <p:nvSpPr>
          <p:cNvPr id="90" name="Body Level One…"/>
          <p:cNvSpPr txBox="1"/>
          <p:nvPr>
            <p:ph type="body" sz="quarter" idx="1"/>
          </p:nvPr>
        </p:nvSpPr>
        <p:spPr>
          <a:xfrm>
            <a:off x="381000" y="4787900"/>
            <a:ext cx="5867400" cy="33020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FontTx/>
              <a:buNone/>
              <a:defRPr sz="4000"/>
            </a:lvl1pPr>
            <a:lvl2pPr marL="0" indent="0" algn="ctr">
              <a:spcBef>
                <a:spcPts val="0"/>
              </a:spcBef>
              <a:buSzTx/>
              <a:buFontTx/>
              <a:buNone/>
              <a:defRPr sz="4000"/>
            </a:lvl2pPr>
            <a:lvl3pPr marL="0" indent="0" algn="ctr">
              <a:spcBef>
                <a:spcPts val="0"/>
              </a:spcBef>
              <a:buSzTx/>
              <a:buFontTx/>
              <a:buNone/>
              <a:defRPr sz="4000"/>
            </a:lvl3pPr>
            <a:lvl4pPr marL="0" indent="0" algn="ctr">
              <a:spcBef>
                <a:spcPts val="0"/>
              </a:spcBef>
              <a:buSzTx/>
              <a:buFontTx/>
              <a:buNone/>
              <a:defRPr sz="4000"/>
            </a:lvl4pPr>
            <a:lvl5pPr marL="0" indent="0" algn="ctr">
              <a:spcBef>
                <a:spcPts val="0"/>
              </a:spcBef>
              <a:buSzTx/>
              <a:buFontTx/>
              <a:buNone/>
              <a:defRPr sz="4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Image"/>
          <p:cNvSpPr/>
          <p:nvPr>
            <p:ph type="pic" sz="quarter" idx="13"/>
          </p:nvPr>
        </p:nvSpPr>
        <p:spPr>
          <a:xfrm>
            <a:off x="7162800" y="2844800"/>
            <a:ext cx="4320049" cy="56388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/>
          <a:lstStyle/>
          <a:p>
            <a:pPr/>
          </a:p>
        </p:txBody>
      </p:sp>
      <p:sp>
        <p:nvSpPr>
          <p:cNvPr id="9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0" name="Body Level One…"/>
          <p:cNvSpPr txBox="1"/>
          <p:nvPr>
            <p:ph type="body" sz="half" idx="1"/>
          </p:nvPr>
        </p:nvSpPr>
        <p:spPr>
          <a:xfrm>
            <a:off x="1270000" y="2768600"/>
            <a:ext cx="5046134" cy="5715000"/>
          </a:xfrm>
          <a:prstGeom prst="rect">
            <a:avLst/>
          </a:prstGeom>
        </p:spPr>
        <p:txBody>
          <a:bodyPr/>
          <a:lstStyle>
            <a:lvl1pPr marL="832100" indent="-514600">
              <a:spcBef>
                <a:spcPts val="3800"/>
              </a:spcBef>
              <a:buFont typeface="Gill Sans"/>
              <a:buBlip>
                <a:blip r:embed="rId2"/>
              </a:buBlip>
              <a:defRPr sz="3600"/>
            </a:lvl1pPr>
            <a:lvl2pPr marL="1276600" indent="-514600">
              <a:spcBef>
                <a:spcPts val="3800"/>
              </a:spcBef>
              <a:buFont typeface="Gill Sans"/>
              <a:buBlip>
                <a:blip r:embed="rId2"/>
              </a:buBlip>
              <a:defRPr sz="3600"/>
            </a:lvl2pPr>
            <a:lvl3pPr marL="1721100" indent="-514600">
              <a:spcBef>
                <a:spcPts val="3800"/>
              </a:spcBef>
              <a:buFont typeface="Gill Sans"/>
              <a:buBlip>
                <a:blip r:embed="rId2"/>
              </a:buBlip>
              <a:defRPr sz="3600"/>
            </a:lvl3pPr>
            <a:lvl4pPr marL="2165600" indent="-514600">
              <a:spcBef>
                <a:spcPts val="3800"/>
              </a:spcBef>
              <a:buFont typeface="Gill Sans"/>
              <a:buBlip>
                <a:blip r:embed="rId2"/>
              </a:buBlip>
              <a:defRPr sz="3600"/>
            </a:lvl4pPr>
            <a:lvl5pPr marL="2610100" indent="-514600">
              <a:spcBef>
                <a:spcPts val="3800"/>
              </a:spcBef>
              <a:buFont typeface="Gill Sans"/>
              <a:buBlip>
                <a:blip r:embed="rId2"/>
              </a:buBlip>
              <a:defRPr sz="3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9" name="Body Level One…"/>
          <p:cNvSpPr txBox="1"/>
          <p:nvPr>
            <p:ph type="body" sz="half" idx="1"/>
          </p:nvPr>
        </p:nvSpPr>
        <p:spPr>
          <a:xfrm>
            <a:off x="1270000" y="2768600"/>
            <a:ext cx="5046134" cy="5715000"/>
          </a:xfrm>
          <a:prstGeom prst="rect">
            <a:avLst/>
          </a:prstGeom>
        </p:spPr>
        <p:txBody>
          <a:bodyPr/>
          <a:lstStyle>
            <a:lvl1pPr marL="832100" indent="-514600">
              <a:spcBef>
                <a:spcPts val="3800"/>
              </a:spcBef>
              <a:buFont typeface="Gill Sans"/>
              <a:buBlip>
                <a:blip r:embed="rId2"/>
              </a:buBlip>
              <a:defRPr sz="3600"/>
            </a:lvl1pPr>
            <a:lvl2pPr marL="1276600" indent="-514600">
              <a:spcBef>
                <a:spcPts val="3800"/>
              </a:spcBef>
              <a:buFont typeface="Gill Sans"/>
              <a:buBlip>
                <a:blip r:embed="rId2"/>
              </a:buBlip>
              <a:defRPr sz="3600"/>
            </a:lvl2pPr>
            <a:lvl3pPr marL="1721100" indent="-514600">
              <a:spcBef>
                <a:spcPts val="3800"/>
              </a:spcBef>
              <a:buFont typeface="Gill Sans"/>
              <a:buBlip>
                <a:blip r:embed="rId2"/>
              </a:buBlip>
              <a:defRPr sz="3600"/>
            </a:lvl3pPr>
            <a:lvl4pPr marL="2165600" indent="-514600">
              <a:spcBef>
                <a:spcPts val="3800"/>
              </a:spcBef>
              <a:buFont typeface="Gill Sans"/>
              <a:buBlip>
                <a:blip r:embed="rId2"/>
              </a:buBlip>
              <a:defRPr sz="3600"/>
            </a:lvl4pPr>
            <a:lvl5pPr marL="2610100" indent="-514600">
              <a:spcBef>
                <a:spcPts val="3800"/>
              </a:spcBef>
              <a:buFont typeface="Gill Sans"/>
              <a:buBlip>
                <a:blip r:embed="rId2"/>
              </a:buBlip>
              <a:defRPr sz="3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18" name="Body Level One…"/>
          <p:cNvSpPr txBox="1"/>
          <p:nvPr>
            <p:ph type="body" sz="quarter" idx="1"/>
          </p:nvPr>
        </p:nvSpPr>
        <p:spPr>
          <a:xfrm>
            <a:off x="7772400" y="2768600"/>
            <a:ext cx="3966634" cy="5715000"/>
          </a:xfrm>
          <a:prstGeom prst="rect">
            <a:avLst/>
          </a:prstGeom>
        </p:spPr>
        <p:txBody>
          <a:bodyPr/>
          <a:lstStyle>
            <a:lvl1pPr marL="832100" indent="-514600">
              <a:spcBef>
                <a:spcPts val="3800"/>
              </a:spcBef>
              <a:buFont typeface="Gill Sans"/>
              <a:buBlip>
                <a:blip r:embed="rId2"/>
              </a:buBlip>
              <a:defRPr sz="3600"/>
            </a:lvl1pPr>
            <a:lvl2pPr marL="1276600" indent="-514600">
              <a:spcBef>
                <a:spcPts val="3800"/>
              </a:spcBef>
              <a:buFont typeface="Gill Sans"/>
              <a:buBlip>
                <a:blip r:embed="rId2"/>
              </a:buBlip>
              <a:defRPr sz="3600"/>
            </a:lvl2pPr>
            <a:lvl3pPr marL="1721100" indent="-514600">
              <a:spcBef>
                <a:spcPts val="3800"/>
              </a:spcBef>
              <a:buFont typeface="Gill Sans"/>
              <a:buBlip>
                <a:blip r:embed="rId2"/>
              </a:buBlip>
              <a:defRPr sz="3600"/>
            </a:lvl3pPr>
            <a:lvl4pPr marL="2165600" indent="-514600">
              <a:spcBef>
                <a:spcPts val="3800"/>
              </a:spcBef>
              <a:buFont typeface="Gill Sans"/>
              <a:buBlip>
                <a:blip r:embed="rId2"/>
              </a:buBlip>
              <a:defRPr sz="3600"/>
            </a:lvl4pPr>
            <a:lvl5pPr marL="2610100" indent="-514600">
              <a:spcBef>
                <a:spcPts val="3800"/>
              </a:spcBef>
              <a:buFont typeface="Gill Sans"/>
              <a:buBlip>
                <a:blip r:embed="rId2"/>
              </a:buBlip>
              <a:defRPr sz="3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</p:spPr>
        <p:txBody>
          <a:bodyPr/>
          <a:lstStyle>
            <a:lvl1pPr>
              <a:spcBef>
                <a:spcPts val="2800"/>
              </a:spcBef>
              <a:buBlip>
                <a:blip r:embed="rId2"/>
              </a:buBlip>
            </a:lvl1pPr>
            <a:lvl2pPr>
              <a:spcBef>
                <a:spcPts val="2800"/>
              </a:spcBef>
              <a:buBlip>
                <a:blip r:embed="rId2"/>
              </a:buBlip>
            </a:lvl2pPr>
            <a:lvl3pPr>
              <a:spcBef>
                <a:spcPts val="2800"/>
              </a:spcBef>
              <a:buBlip>
                <a:blip r:embed="rId2"/>
              </a:buBlip>
            </a:lvl3pPr>
            <a:lvl4pPr>
              <a:spcBef>
                <a:spcPts val="2800"/>
              </a:spcBef>
              <a:buBlip>
                <a:blip r:embed="rId2"/>
              </a:buBlip>
            </a:lvl4pPr>
            <a:lvl5pPr>
              <a:spcBef>
                <a:spcPts val="2800"/>
              </a:spcBef>
              <a:buBlip>
                <a:blip r:embed="rId2"/>
              </a:buBlip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Body Level One…"/>
          <p:cNvSpPr txBox="1"/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</p:spPr>
        <p:txBody>
          <a:bodyPr numCol="2" spcCol="523240" anchor="t"/>
          <a:lstStyle>
            <a:lvl1pPr marL="832100" indent="-514600">
              <a:spcBef>
                <a:spcPts val="3800"/>
              </a:spcBef>
              <a:buFont typeface="Gill Sans"/>
              <a:buBlip>
                <a:blip r:embed="rId2"/>
              </a:buBlip>
              <a:defRPr sz="3600"/>
            </a:lvl1pPr>
            <a:lvl2pPr marL="1276600" indent="-514600">
              <a:spcBef>
                <a:spcPts val="3800"/>
              </a:spcBef>
              <a:buFont typeface="Gill Sans"/>
              <a:buBlip>
                <a:blip r:embed="rId2"/>
              </a:buBlip>
              <a:defRPr sz="3600"/>
            </a:lvl2pPr>
            <a:lvl3pPr marL="1721100" indent="-514600">
              <a:spcBef>
                <a:spcPts val="3800"/>
              </a:spcBef>
              <a:buFont typeface="Gill Sans"/>
              <a:buBlip>
                <a:blip r:embed="rId2"/>
              </a:buBlip>
              <a:defRPr sz="3600"/>
            </a:lvl3pPr>
            <a:lvl4pPr marL="2165600" indent="-514600">
              <a:spcBef>
                <a:spcPts val="3800"/>
              </a:spcBef>
              <a:buFont typeface="Gill Sans"/>
              <a:buBlip>
                <a:blip r:embed="rId2"/>
              </a:buBlip>
              <a:defRPr sz="3600"/>
            </a:lvl4pPr>
            <a:lvl5pPr marL="2610100" indent="-514600">
              <a:spcBef>
                <a:spcPts val="3800"/>
              </a:spcBef>
              <a:buFont typeface="Gill Sans"/>
              <a:buBlip>
                <a:blip r:embed="rId2"/>
              </a:buBlip>
              <a:defRPr sz="3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itle Text"/>
          <p:cNvSpPr txBox="1"/>
          <p:nvPr>
            <p:ph type="title"/>
          </p:nvPr>
        </p:nvSpPr>
        <p:spPr>
          <a:xfrm>
            <a:off x="1270000" y="2844800"/>
            <a:ext cx="10464800" cy="4064000"/>
          </a:xfrm>
          <a:prstGeom prst="rect">
            <a:avLst/>
          </a:prstGeom>
        </p:spPr>
        <p:txBody>
          <a:bodyPr/>
          <a:lstStyle>
            <a:lvl1pPr>
              <a:defRPr sz="9500"/>
            </a:lvl1pPr>
          </a:lstStyle>
          <a:p>
            <a:pPr/>
            <a:r>
              <a:t>Title Text</a:t>
            </a:r>
          </a:p>
        </p:txBody>
      </p:sp>
      <p:sp>
        <p:nvSpPr>
          <p:cNvPr id="6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Image"/>
          <p:cNvSpPr/>
          <p:nvPr>
            <p:ph type="pic" sz="half" idx="13"/>
          </p:nvPr>
        </p:nvSpPr>
        <p:spPr>
          <a:xfrm>
            <a:off x="1219200" y="1295400"/>
            <a:ext cx="10572751" cy="46990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/>
          <a:lstStyle/>
          <a:p>
            <a:pPr/>
          </a:p>
        </p:txBody>
      </p:sp>
      <p:sp>
        <p:nvSpPr>
          <p:cNvPr id="71" name="Title Text"/>
          <p:cNvSpPr txBox="1"/>
          <p:nvPr>
            <p:ph type="title"/>
          </p:nvPr>
        </p:nvSpPr>
        <p:spPr>
          <a:xfrm>
            <a:off x="1270000" y="6489700"/>
            <a:ext cx="10464800" cy="2794000"/>
          </a:xfrm>
          <a:prstGeom prst="rect">
            <a:avLst/>
          </a:prstGeom>
        </p:spPr>
        <p:txBody>
          <a:bodyPr/>
          <a:lstStyle>
            <a:lvl1pPr>
              <a:defRPr sz="9500"/>
            </a:lvl1pPr>
          </a:lstStyle>
          <a:p>
            <a:pPr/>
            <a:r>
              <a:t>Title Text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Panoram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Image"/>
          <p:cNvSpPr/>
          <p:nvPr>
            <p:ph type="pic" idx="13"/>
          </p:nvPr>
        </p:nvSpPr>
        <p:spPr>
          <a:xfrm>
            <a:off x="965200" y="1181100"/>
            <a:ext cx="11074400" cy="4921956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/>
          <a:lstStyle/>
          <a:p>
            <a:pPr/>
          </a:p>
        </p:txBody>
      </p:sp>
      <p:sp>
        <p:nvSpPr>
          <p:cNvPr id="80" name="Title Text"/>
          <p:cNvSpPr txBox="1"/>
          <p:nvPr>
            <p:ph type="title"/>
          </p:nvPr>
        </p:nvSpPr>
        <p:spPr>
          <a:xfrm>
            <a:off x="1270000" y="6489700"/>
            <a:ext cx="10464800" cy="2794000"/>
          </a:xfrm>
          <a:prstGeom prst="rect">
            <a:avLst/>
          </a:prstGeom>
        </p:spPr>
        <p:txBody>
          <a:bodyPr/>
          <a:lstStyle>
            <a:lvl1pPr>
              <a:defRPr sz="9500"/>
            </a:lvl1pPr>
          </a:lstStyle>
          <a:p>
            <a:pPr/>
            <a:r>
              <a:t>Title Text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Relationship Id="rId16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/>
          <p:nvPr>
            <p:ph type="body" idx="1"/>
          </p:nvPr>
        </p:nvSpPr>
        <p:spPr>
          <a:xfrm>
            <a:off x="1270000" y="1270000"/>
            <a:ext cx="10464800" cy="721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buBlip>
                <a:blip r:embed="rId3"/>
              </a:buBlip>
            </a:lvl1pPr>
            <a:lvl2pPr>
              <a:buBlip>
                <a:blip r:embed="rId3"/>
              </a:buBlip>
            </a:lvl2pPr>
            <a:lvl3pPr>
              <a:buBlip>
                <a:blip r:embed="rId3"/>
              </a:buBlip>
            </a:lvl3pPr>
            <a:lvl4pPr>
              <a:buBlip>
                <a:blip r:embed="rId3"/>
              </a:buBlip>
            </a:lvl4pPr>
            <a:lvl5pPr>
              <a:buBlip>
                <a:blip r:embed="rId3"/>
              </a:buBlip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" name="Title Text"/>
          <p:cNvSpPr txBox="1"/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Title Text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11903" y="9271000"/>
            <a:ext cx="374905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1800">
                <a:solidFill>
                  <a:srgbClr val="868686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  <p:sldLayoutId id="2147483661" r:id="rId16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45A7DE"/>
          </a:solidFill>
          <a:uFillTx/>
          <a:latin typeface="+mn-lt"/>
          <a:ea typeface="+mn-ea"/>
          <a:cs typeface="+mn-cs"/>
          <a:sym typeface="Marker Fel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45A7DE"/>
          </a:solidFill>
          <a:uFillTx/>
          <a:latin typeface="+mn-lt"/>
          <a:ea typeface="+mn-ea"/>
          <a:cs typeface="+mn-cs"/>
          <a:sym typeface="Marker Fel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45A7DE"/>
          </a:solidFill>
          <a:uFillTx/>
          <a:latin typeface="+mn-lt"/>
          <a:ea typeface="+mn-ea"/>
          <a:cs typeface="+mn-cs"/>
          <a:sym typeface="Marker Fel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45A7DE"/>
          </a:solidFill>
          <a:uFillTx/>
          <a:latin typeface="+mn-lt"/>
          <a:ea typeface="+mn-ea"/>
          <a:cs typeface="+mn-cs"/>
          <a:sym typeface="Marker Fel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45A7DE"/>
          </a:solidFill>
          <a:uFillTx/>
          <a:latin typeface="+mn-lt"/>
          <a:ea typeface="+mn-ea"/>
          <a:cs typeface="+mn-cs"/>
          <a:sym typeface="Marker Fel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45A7DE"/>
          </a:solidFill>
          <a:uFillTx/>
          <a:latin typeface="+mn-lt"/>
          <a:ea typeface="+mn-ea"/>
          <a:cs typeface="+mn-cs"/>
          <a:sym typeface="Marker Fel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45A7DE"/>
          </a:solidFill>
          <a:uFillTx/>
          <a:latin typeface="+mn-lt"/>
          <a:ea typeface="+mn-ea"/>
          <a:cs typeface="+mn-cs"/>
          <a:sym typeface="Marker Fel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45A7DE"/>
          </a:solidFill>
          <a:uFillTx/>
          <a:latin typeface="+mn-lt"/>
          <a:ea typeface="+mn-ea"/>
          <a:cs typeface="+mn-cs"/>
          <a:sym typeface="Marker Fel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45A7DE"/>
          </a:solidFill>
          <a:uFillTx/>
          <a:latin typeface="+mn-lt"/>
          <a:ea typeface="+mn-ea"/>
          <a:cs typeface="+mn-cs"/>
          <a:sym typeface="Marker Felt"/>
        </a:defRPr>
      </a:lvl9pPr>
    </p:titleStyle>
    <p:bodyStyle>
      <a:lvl1pPr marL="905986" marR="0" indent="-588486" algn="l" defTabSz="584200" rtl="0" latinLnBrk="0">
        <a:lnSpc>
          <a:spcPct val="100000"/>
        </a:lnSpc>
        <a:spcBef>
          <a:spcPts val="5000"/>
        </a:spcBef>
        <a:spcAft>
          <a:spcPts val="0"/>
        </a:spcAft>
        <a:buClrTx/>
        <a:buSzPct val="50000"/>
        <a:buFont typeface="Marker Felt"/>
        <a:buBlip>
          <a:blip r:embed="rId3"/>
        </a:buBlip>
        <a:tabLst/>
        <a:defRPr b="0" baseline="0" cap="none" i="0" spc="0" strike="noStrike" sz="4600" u="none">
          <a:solidFill>
            <a:srgbClr val="868686"/>
          </a:solidFill>
          <a:uFillTx/>
          <a:latin typeface="+mn-lt"/>
          <a:ea typeface="+mn-ea"/>
          <a:cs typeface="+mn-cs"/>
          <a:sym typeface="Marker Felt"/>
        </a:defRPr>
      </a:lvl1pPr>
      <a:lvl2pPr marL="1350486" marR="0" indent="-588486" algn="l" defTabSz="584200" rtl="0" latinLnBrk="0">
        <a:lnSpc>
          <a:spcPct val="100000"/>
        </a:lnSpc>
        <a:spcBef>
          <a:spcPts val="5000"/>
        </a:spcBef>
        <a:spcAft>
          <a:spcPts val="0"/>
        </a:spcAft>
        <a:buClrTx/>
        <a:buSzPct val="50000"/>
        <a:buFont typeface="Marker Felt"/>
        <a:buBlip>
          <a:blip r:embed="rId3"/>
        </a:buBlip>
        <a:tabLst/>
        <a:defRPr b="0" baseline="0" cap="none" i="0" spc="0" strike="noStrike" sz="4600" u="none">
          <a:solidFill>
            <a:srgbClr val="868686"/>
          </a:solidFill>
          <a:uFillTx/>
          <a:latin typeface="+mn-lt"/>
          <a:ea typeface="+mn-ea"/>
          <a:cs typeface="+mn-cs"/>
          <a:sym typeface="Marker Felt"/>
        </a:defRPr>
      </a:lvl2pPr>
      <a:lvl3pPr marL="1794986" marR="0" indent="-588486" algn="l" defTabSz="584200" rtl="0" latinLnBrk="0">
        <a:lnSpc>
          <a:spcPct val="100000"/>
        </a:lnSpc>
        <a:spcBef>
          <a:spcPts val="5000"/>
        </a:spcBef>
        <a:spcAft>
          <a:spcPts val="0"/>
        </a:spcAft>
        <a:buClrTx/>
        <a:buSzPct val="50000"/>
        <a:buFont typeface="Marker Felt"/>
        <a:buBlip>
          <a:blip r:embed="rId3"/>
        </a:buBlip>
        <a:tabLst/>
        <a:defRPr b="0" baseline="0" cap="none" i="0" spc="0" strike="noStrike" sz="4600" u="none">
          <a:solidFill>
            <a:srgbClr val="868686"/>
          </a:solidFill>
          <a:uFillTx/>
          <a:latin typeface="+mn-lt"/>
          <a:ea typeface="+mn-ea"/>
          <a:cs typeface="+mn-cs"/>
          <a:sym typeface="Marker Felt"/>
        </a:defRPr>
      </a:lvl3pPr>
      <a:lvl4pPr marL="2239486" marR="0" indent="-588486" algn="l" defTabSz="584200" rtl="0" latinLnBrk="0">
        <a:lnSpc>
          <a:spcPct val="100000"/>
        </a:lnSpc>
        <a:spcBef>
          <a:spcPts val="5000"/>
        </a:spcBef>
        <a:spcAft>
          <a:spcPts val="0"/>
        </a:spcAft>
        <a:buClrTx/>
        <a:buSzPct val="50000"/>
        <a:buFont typeface="Marker Felt"/>
        <a:buBlip>
          <a:blip r:embed="rId3"/>
        </a:buBlip>
        <a:tabLst/>
        <a:defRPr b="0" baseline="0" cap="none" i="0" spc="0" strike="noStrike" sz="4600" u="none">
          <a:solidFill>
            <a:srgbClr val="868686"/>
          </a:solidFill>
          <a:uFillTx/>
          <a:latin typeface="+mn-lt"/>
          <a:ea typeface="+mn-ea"/>
          <a:cs typeface="+mn-cs"/>
          <a:sym typeface="Marker Felt"/>
        </a:defRPr>
      </a:lvl4pPr>
      <a:lvl5pPr marL="2683986" marR="0" indent="-588486" algn="l" defTabSz="584200" rtl="0" latinLnBrk="0">
        <a:lnSpc>
          <a:spcPct val="100000"/>
        </a:lnSpc>
        <a:spcBef>
          <a:spcPts val="5000"/>
        </a:spcBef>
        <a:spcAft>
          <a:spcPts val="0"/>
        </a:spcAft>
        <a:buClrTx/>
        <a:buSzPct val="50000"/>
        <a:buFont typeface="Marker Felt"/>
        <a:buBlip>
          <a:blip r:embed="rId3"/>
        </a:buBlip>
        <a:tabLst/>
        <a:defRPr b="0" baseline="0" cap="none" i="0" spc="0" strike="noStrike" sz="4600" u="none">
          <a:solidFill>
            <a:srgbClr val="868686"/>
          </a:solidFill>
          <a:uFillTx/>
          <a:latin typeface="+mn-lt"/>
          <a:ea typeface="+mn-ea"/>
          <a:cs typeface="+mn-cs"/>
          <a:sym typeface="Marker Felt"/>
        </a:defRPr>
      </a:lvl5pPr>
      <a:lvl6pPr marL="3039586" marR="0" indent="-588486" algn="l" defTabSz="584200" rtl="0" latinLnBrk="0">
        <a:lnSpc>
          <a:spcPct val="100000"/>
        </a:lnSpc>
        <a:spcBef>
          <a:spcPts val="5000"/>
        </a:spcBef>
        <a:spcAft>
          <a:spcPts val="0"/>
        </a:spcAft>
        <a:buClrTx/>
        <a:buSzPct val="50000"/>
        <a:buFont typeface="Marker Felt"/>
        <a:buBlip>
          <a:blip r:embed="rId3"/>
        </a:buBlip>
        <a:tabLst/>
        <a:defRPr b="0" baseline="0" cap="none" i="0" spc="0" strike="noStrike" sz="4600" u="none">
          <a:solidFill>
            <a:srgbClr val="868686"/>
          </a:solidFill>
          <a:uFillTx/>
          <a:latin typeface="+mn-lt"/>
          <a:ea typeface="+mn-ea"/>
          <a:cs typeface="+mn-cs"/>
          <a:sym typeface="Marker Felt"/>
        </a:defRPr>
      </a:lvl6pPr>
      <a:lvl7pPr marL="3395186" marR="0" indent="-588486" algn="l" defTabSz="584200" rtl="0" latinLnBrk="0">
        <a:lnSpc>
          <a:spcPct val="100000"/>
        </a:lnSpc>
        <a:spcBef>
          <a:spcPts val="5000"/>
        </a:spcBef>
        <a:spcAft>
          <a:spcPts val="0"/>
        </a:spcAft>
        <a:buClrTx/>
        <a:buSzPct val="50000"/>
        <a:buFont typeface="Marker Felt"/>
        <a:buBlip>
          <a:blip r:embed="rId3"/>
        </a:buBlip>
        <a:tabLst/>
        <a:defRPr b="0" baseline="0" cap="none" i="0" spc="0" strike="noStrike" sz="4600" u="none">
          <a:solidFill>
            <a:srgbClr val="868686"/>
          </a:solidFill>
          <a:uFillTx/>
          <a:latin typeface="+mn-lt"/>
          <a:ea typeface="+mn-ea"/>
          <a:cs typeface="+mn-cs"/>
          <a:sym typeface="Marker Felt"/>
        </a:defRPr>
      </a:lvl7pPr>
      <a:lvl8pPr marL="3750786" marR="0" indent="-588486" algn="l" defTabSz="584200" rtl="0" latinLnBrk="0">
        <a:lnSpc>
          <a:spcPct val="100000"/>
        </a:lnSpc>
        <a:spcBef>
          <a:spcPts val="5000"/>
        </a:spcBef>
        <a:spcAft>
          <a:spcPts val="0"/>
        </a:spcAft>
        <a:buClrTx/>
        <a:buSzPct val="50000"/>
        <a:buFont typeface="Marker Felt"/>
        <a:buBlip>
          <a:blip r:embed="rId3"/>
        </a:buBlip>
        <a:tabLst/>
        <a:defRPr b="0" baseline="0" cap="none" i="0" spc="0" strike="noStrike" sz="4600" u="none">
          <a:solidFill>
            <a:srgbClr val="868686"/>
          </a:solidFill>
          <a:uFillTx/>
          <a:latin typeface="+mn-lt"/>
          <a:ea typeface="+mn-ea"/>
          <a:cs typeface="+mn-cs"/>
          <a:sym typeface="Marker Felt"/>
        </a:defRPr>
      </a:lvl8pPr>
      <a:lvl9pPr marL="4106386" marR="0" indent="-588486" algn="l" defTabSz="584200" rtl="0" latinLnBrk="0">
        <a:lnSpc>
          <a:spcPct val="100000"/>
        </a:lnSpc>
        <a:spcBef>
          <a:spcPts val="5000"/>
        </a:spcBef>
        <a:spcAft>
          <a:spcPts val="0"/>
        </a:spcAft>
        <a:buClrTx/>
        <a:buSzPct val="50000"/>
        <a:buFont typeface="Marker Felt"/>
        <a:buBlip>
          <a:blip r:embed="rId3"/>
        </a:buBlip>
        <a:tabLst/>
        <a:defRPr b="0" baseline="0" cap="none" i="0" spc="0" strike="noStrike" sz="4600" u="none">
          <a:solidFill>
            <a:srgbClr val="868686"/>
          </a:solidFill>
          <a:uFillTx/>
          <a:latin typeface="+mn-lt"/>
          <a:ea typeface="+mn-ea"/>
          <a:cs typeface="+mn-cs"/>
          <a:sym typeface="Marker Fel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Marker Felt"/>
        </a:defRPr>
      </a:lvl1pPr>
      <a:lvl2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Marker Felt"/>
        </a:defRPr>
      </a:lvl2pPr>
      <a:lvl3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Marker Felt"/>
        </a:defRPr>
      </a:lvl3pPr>
      <a:lvl4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Marker Felt"/>
        </a:defRPr>
      </a:lvl4pPr>
      <a:lvl5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Marker Felt"/>
        </a:defRPr>
      </a:lvl5pPr>
      <a:lvl6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Marker Felt"/>
        </a:defRPr>
      </a:lvl6pPr>
      <a:lvl7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Marker Felt"/>
        </a:defRPr>
      </a:lvl7pPr>
      <a:lvl8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Marker Felt"/>
        </a:defRPr>
      </a:lvl8pPr>
      <a:lvl9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Marker Fel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Relationship Id="rId11" Type="http://schemas.openxmlformats.org/officeDocument/2006/relationships/image" Target="../media/image11.png"/><Relationship Id="rId12" Type="http://schemas.openxmlformats.org/officeDocument/2006/relationships/image" Target="../media/image12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7.png"/><Relationship Id="rId7" Type="http://schemas.openxmlformats.org/officeDocument/2006/relationships/image" Target="../media/image18.png"/><Relationship Id="rId8" Type="http://schemas.openxmlformats.org/officeDocument/2006/relationships/image" Target="../media/image19.png"/><Relationship Id="rId9" Type="http://schemas.openxmlformats.org/officeDocument/2006/relationships/image" Target="../media/image20.png"/><Relationship Id="rId10" Type="http://schemas.openxmlformats.org/officeDocument/2006/relationships/image" Target="../media/image21.png"/><Relationship Id="rId11" Type="http://schemas.openxmlformats.org/officeDocument/2006/relationships/image" Target="../media/image22.png"/><Relationship Id="rId12" Type="http://schemas.openxmlformats.org/officeDocument/2006/relationships/image" Target="../media/image23.png"/><Relationship Id="rId13" Type="http://schemas.openxmlformats.org/officeDocument/2006/relationships/image" Target="../media/image24.png"/><Relationship Id="rId14" Type="http://schemas.openxmlformats.org/officeDocument/2006/relationships/image" Target="../media/image25.png"/><Relationship Id="rId15" Type="http://schemas.openxmlformats.org/officeDocument/2006/relationships/image" Target="../media/image26.png"/><Relationship Id="rId16" Type="http://schemas.openxmlformats.org/officeDocument/2006/relationships/image" Target="../media/image27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Derive and Integrate Arccosine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Derive and Integrate</a:t>
            </a:r>
          </a:p>
          <a:p>
            <a:pPr/>
            <a:r>
              <a:t>Arccosine</a:t>
            </a:r>
          </a:p>
        </p:txBody>
      </p:sp>
      <p:sp>
        <p:nvSpPr>
          <p:cNvPr id="129" name="Chris Thiel, OFMCap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Chris Thiel, OFMCap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ectangle"/>
          <p:cNvSpPr/>
          <p:nvPr/>
        </p:nvSpPr>
        <p:spPr>
          <a:xfrm>
            <a:off x="3721100" y="431800"/>
            <a:ext cx="4851400" cy="1270000"/>
          </a:xfrm>
          <a:prstGeom prst="rect">
            <a:avLst/>
          </a:prstGeom>
          <a:solidFill>
            <a:srgbClr val="FFFFFF"/>
          </a:solidFill>
          <a:ln w="25400">
            <a:solidFill>
              <a:srgbClr val="7FBBA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800">
                <a:solidFill>
                  <a:srgbClr val="FFFFFF"/>
                </a:solidFill>
                <a:effectLst>
                  <a:outerShdw sx="100000" sy="100000" kx="0" ky="0" algn="b" rotWithShape="0" blurRad="127000" dist="76200" dir="1320000">
                    <a:srgbClr val="000000">
                      <a:alpha val="75000"/>
                    </a:srgbClr>
                  </a:outerShdw>
                </a:effectLst>
              </a:defRPr>
            </a:pPr>
          </a:p>
        </p:txBody>
      </p:sp>
      <p:pic>
        <p:nvPicPr>
          <p:cNvPr id="132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86200" y="444500"/>
            <a:ext cx="4572000" cy="1231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3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58900" y="3213100"/>
            <a:ext cx="2298700" cy="749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droppedImage.pdf" descr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324100" y="2501900"/>
            <a:ext cx="2628900" cy="584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5" name="droppedImage.pdf" descr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11200" y="4089400"/>
            <a:ext cx="3886200" cy="1231900"/>
          </a:xfrm>
          <a:prstGeom prst="rect">
            <a:avLst/>
          </a:prstGeom>
          <a:ln w="12700">
            <a:miter lim="400000"/>
          </a:ln>
        </p:spPr>
      </p:pic>
      <p:sp>
        <p:nvSpPr>
          <p:cNvPr id="136" name="Triangle"/>
          <p:cNvSpPr/>
          <p:nvPr/>
        </p:nvSpPr>
        <p:spPr>
          <a:xfrm>
            <a:off x="7620000" y="1422400"/>
            <a:ext cx="3175000" cy="48895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lnTo>
                  <a:pt x="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>
              <a:hueOff val="-313507"/>
              <a:satOff val="34334"/>
              <a:lumOff val="-8266"/>
              <a:alpha val="62000"/>
            </a:schemeClr>
          </a:solidFill>
          <a:ln w="25400">
            <a:solidFill>
              <a:srgbClr val="75B1D4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800">
                <a:solidFill>
                  <a:srgbClr val="FFFFFF"/>
                </a:solidFill>
              </a:defRPr>
            </a:pPr>
          </a:p>
        </p:txBody>
      </p:sp>
      <p:pic>
        <p:nvPicPr>
          <p:cNvPr id="137" name="droppedImage.pdf" descr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93700" y="5448300"/>
            <a:ext cx="3213100" cy="1231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droppedImage.pdf" descr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019300" y="6781800"/>
            <a:ext cx="2628900" cy="1346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9" name="droppedImage.pdf" descr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077200" y="5740400"/>
            <a:ext cx="482600" cy="584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0" name="droppedImage.pdf" descr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8534400" y="3289300"/>
            <a:ext cx="406400" cy="596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1" name="droppedImage.pdf" descr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0883900" y="3556000"/>
            <a:ext cx="1917700" cy="838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2" name="droppedImage.pdf" descr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9105900" y="6375400"/>
            <a:ext cx="4953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3" name="droppedImage.pdf" descr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2019300" y="8191500"/>
            <a:ext cx="3111500" cy="1346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6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6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16" presetID="2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16" presetID="23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16" presetID="23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3" grpId="1"/>
      <p:bldP build="whole" bldLvl="1" animBg="1" rev="0" advAuto="0" spid="143" grpId="5"/>
      <p:bldP build="whole" bldLvl="1" animBg="1" rev="0" advAuto="0" spid="137" grpId="3"/>
      <p:bldP build="whole" bldLvl="1" animBg="1" rev="0" advAuto="0" spid="135" grpId="2"/>
      <p:bldP build="whole" bldLvl="1" animBg="1" rev="0" advAuto="0" spid="138" grpId="4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Rounded Rectangle"/>
          <p:cNvSpPr/>
          <p:nvPr/>
        </p:nvSpPr>
        <p:spPr>
          <a:xfrm>
            <a:off x="3238500" y="7658100"/>
            <a:ext cx="2997200" cy="1511300"/>
          </a:xfrm>
          <a:prstGeom prst="roundRect">
            <a:avLst>
              <a:gd name="adj" fmla="val 12605"/>
            </a:avLst>
          </a:prstGeom>
          <a:solidFill>
            <a:srgbClr val="ECAA4F">
              <a:alpha val="62000"/>
            </a:srgbClr>
          </a:solidFill>
          <a:ln w="25400">
            <a:solidFill>
              <a:srgbClr val="D6591B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800">
                <a:solidFill>
                  <a:srgbClr val="FFFFFF"/>
                </a:solidFill>
              </a:defRPr>
            </a:pPr>
          </a:p>
        </p:txBody>
      </p:sp>
      <p:sp>
        <p:nvSpPr>
          <p:cNvPr id="146" name="Rectangle"/>
          <p:cNvSpPr/>
          <p:nvPr/>
        </p:nvSpPr>
        <p:spPr>
          <a:xfrm>
            <a:off x="3721100" y="431800"/>
            <a:ext cx="4851400" cy="1270000"/>
          </a:xfrm>
          <a:prstGeom prst="rect">
            <a:avLst/>
          </a:prstGeom>
          <a:solidFill>
            <a:srgbClr val="FFFFFF"/>
          </a:solidFill>
          <a:ln w="25400">
            <a:solidFill>
              <a:srgbClr val="7FBBA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800">
                <a:solidFill>
                  <a:srgbClr val="FFFFFF"/>
                </a:solidFill>
                <a:effectLst>
                  <a:outerShdw sx="100000" sy="100000" kx="0" ky="0" algn="b" rotWithShape="0" blurRad="127000" dist="76200" dir="1320000">
                    <a:srgbClr val="000000">
                      <a:alpha val="75000"/>
                    </a:srgbClr>
                  </a:outerShdw>
                </a:effectLst>
              </a:defRPr>
            </a:pPr>
          </a:p>
        </p:txBody>
      </p:sp>
      <p:pic>
        <p:nvPicPr>
          <p:cNvPr id="147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60900" y="419100"/>
            <a:ext cx="2959100" cy="12954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54" name="Group"/>
          <p:cNvGrpSpPr/>
          <p:nvPr/>
        </p:nvGrpSpPr>
        <p:grpSpPr>
          <a:xfrm>
            <a:off x="419100" y="1879600"/>
            <a:ext cx="6400800" cy="3975100"/>
            <a:chOff x="0" y="0"/>
            <a:chExt cx="6400800" cy="3975100"/>
          </a:xfrm>
        </p:grpSpPr>
        <p:sp>
          <p:nvSpPr>
            <p:cNvPr id="148" name="Rounded Rectangle"/>
            <p:cNvSpPr/>
            <p:nvPr/>
          </p:nvSpPr>
          <p:spPr>
            <a:xfrm>
              <a:off x="0" y="1435100"/>
              <a:ext cx="6400800" cy="2540000"/>
            </a:xfrm>
            <a:prstGeom prst="roundRect">
              <a:avLst>
                <a:gd name="adj" fmla="val 7500"/>
              </a:avLst>
            </a:prstGeom>
            <a:solidFill>
              <a:srgbClr val="CFEAEA">
                <a:alpha val="62000"/>
              </a:srgbClr>
            </a:solidFill>
            <a:ln w="25400" cap="flat">
              <a:solidFill>
                <a:srgbClr val="75B1D4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800">
                  <a:solidFill>
                    <a:srgbClr val="FFFFFF"/>
                  </a:solidFill>
                </a:defRPr>
              </a:pPr>
            </a:p>
          </p:txBody>
        </p:sp>
        <p:pic>
          <p:nvPicPr>
            <p:cNvPr id="149" name="droppedImage.pdf" descr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90500" y="1778000"/>
              <a:ext cx="2654300" cy="495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0" name="droppedImage.pdf" descr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39700" y="2489200"/>
              <a:ext cx="3721100" cy="1333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1" name="droppedImage.pdf" descr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4127500" y="2819400"/>
              <a:ext cx="1803400" cy="609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2" name="droppedImage.pdf" descr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736600" y="0"/>
              <a:ext cx="4724400" cy="1295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3" name="droppedImage.pdf" descr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4330700" y="1778000"/>
              <a:ext cx="1346200" cy="495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55" name="droppedImage.pdf" descr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76300" y="6007100"/>
            <a:ext cx="5600700" cy="1333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6" name="droppedImage.pdf" descr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11200" y="7721600"/>
            <a:ext cx="5600700" cy="13335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60" name="Group"/>
          <p:cNvGrpSpPr/>
          <p:nvPr/>
        </p:nvGrpSpPr>
        <p:grpSpPr>
          <a:xfrm>
            <a:off x="6159896" y="2032000"/>
            <a:ext cx="6311504" cy="5721697"/>
            <a:chOff x="0" y="0"/>
            <a:chExt cx="6311503" cy="5721696"/>
          </a:xfrm>
        </p:grpSpPr>
        <p:sp>
          <p:nvSpPr>
            <p:cNvPr id="157" name="Line"/>
            <p:cNvSpPr/>
            <p:nvPr/>
          </p:nvSpPr>
          <p:spPr>
            <a:xfrm flipH="1">
              <a:off x="0" y="2467371"/>
              <a:ext cx="2070498" cy="3254326"/>
            </a:xfrm>
            <a:prstGeom prst="line">
              <a:avLst/>
            </a:prstGeom>
            <a:noFill/>
            <a:ln w="25400" cap="flat">
              <a:solidFill>
                <a:srgbClr val="75B1D4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solidFill>
                    <a:srgbClr val="000000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Rounded Rectangle"/>
            <p:cNvSpPr/>
            <p:nvPr/>
          </p:nvSpPr>
          <p:spPr>
            <a:xfrm>
              <a:off x="2133203" y="0"/>
              <a:ext cx="4178301" cy="2819400"/>
            </a:xfrm>
            <a:prstGeom prst="roundRect">
              <a:avLst>
                <a:gd name="adj" fmla="val 6757"/>
              </a:avLst>
            </a:prstGeom>
            <a:solidFill>
              <a:srgbClr val="ECAA4F">
                <a:alpha val="62000"/>
              </a:srgbClr>
            </a:solidFill>
            <a:ln w="25400" cap="flat">
              <a:solidFill>
                <a:srgbClr val="D6591B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800">
                  <a:solidFill>
                    <a:srgbClr val="FFFFFF"/>
                  </a:solidFill>
                </a:defRPr>
              </a:pPr>
            </a:p>
          </p:txBody>
        </p:sp>
        <p:pic>
          <p:nvPicPr>
            <p:cNvPr id="159" name="droppedImage.pdf" descr="droppedImage.pdf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3314303" y="25400"/>
              <a:ext cx="2540001" cy="762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61" name="droppedImage.pdf" descr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9232900" y="2984500"/>
            <a:ext cx="3022600" cy="685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2" name="droppedImage.pdf" descr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8610600" y="3594100"/>
            <a:ext cx="3111500" cy="12192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68" name="Group"/>
          <p:cNvGrpSpPr/>
          <p:nvPr/>
        </p:nvGrpSpPr>
        <p:grpSpPr>
          <a:xfrm>
            <a:off x="8293100" y="4896197"/>
            <a:ext cx="4178300" cy="3269903"/>
            <a:chOff x="0" y="0"/>
            <a:chExt cx="4178300" cy="3269902"/>
          </a:xfrm>
        </p:grpSpPr>
        <p:sp>
          <p:nvSpPr>
            <p:cNvPr id="163" name="Rounded Rectangle"/>
            <p:cNvSpPr/>
            <p:nvPr/>
          </p:nvSpPr>
          <p:spPr>
            <a:xfrm>
              <a:off x="0" y="221902"/>
              <a:ext cx="4178300" cy="3048001"/>
            </a:xfrm>
            <a:prstGeom prst="roundRect">
              <a:avLst>
                <a:gd name="adj" fmla="val 6250"/>
              </a:avLst>
            </a:prstGeom>
            <a:solidFill>
              <a:srgbClr val="ECAA4F">
                <a:alpha val="62000"/>
              </a:srgbClr>
            </a:solidFill>
            <a:ln w="25400" cap="flat">
              <a:solidFill>
                <a:srgbClr val="D6591B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800">
                  <a:solidFill>
                    <a:srgbClr val="FFFFFF"/>
                  </a:solidFill>
                </a:defRPr>
              </a:pPr>
            </a:p>
          </p:txBody>
        </p:sp>
        <p:pic>
          <p:nvPicPr>
            <p:cNvPr id="164" name="droppedImage.pdf" descr="droppedImage.pdf"/>
            <p:cNvPicPr>
              <a:picLocks noChangeAspect="1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241300" y="374302"/>
              <a:ext cx="3276600" cy="1295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5" name="droppedImage.pdf" descr="droppedImage.pdf"/>
            <p:cNvPicPr>
              <a:picLocks noChangeAspect="1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622300" y="2266602"/>
              <a:ext cx="2286000" cy="838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6" name="droppedImage.pdf" descr="droppedImage.pdf"/>
            <p:cNvPicPr>
              <a:picLocks noChangeAspect="1"/>
            </p:cNvPicPr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1193800" y="1415702"/>
              <a:ext cx="1371600" cy="723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67" name="Line"/>
            <p:cNvSpPr/>
            <p:nvPr/>
          </p:nvSpPr>
          <p:spPr>
            <a:xfrm flipH="1" flipV="1">
              <a:off x="2116832" y="0"/>
              <a:ext cx="9923" cy="241549"/>
            </a:xfrm>
            <a:prstGeom prst="line">
              <a:avLst/>
            </a:prstGeom>
            <a:noFill/>
            <a:ln w="25400" cap="flat">
              <a:solidFill>
                <a:srgbClr val="75B1D4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solidFill>
                    <a:srgbClr val="000000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169" name="droppedImage.pdf" descr="dropped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8064500" y="8559800"/>
            <a:ext cx="4406900" cy="83820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12700" dist="38100" dir="4200000">
              <a:srgbClr val="FF9300">
                <a:alpha val="75000"/>
              </a:srgbClr>
            </a:outerShdw>
          </a:effectLst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6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6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16" presetID="2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16" presetID="23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16" presetID="23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16" presetID="23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16" presetID="23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nodeType="clickEffect" presetSubtype="16" presetID="23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16" presetID="23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5" grpId="2"/>
      <p:bldP build="whole" bldLvl="1" animBg="1" rev="0" advAuto="0" spid="162" grpId="7"/>
      <p:bldP build="whole" bldLvl="1" animBg="1" rev="0" advAuto="0" spid="145" grpId="4"/>
      <p:bldP build="whole" bldLvl="1" animBg="1" rev="0" advAuto="0" spid="169" grpId="9"/>
      <p:bldP build="whole" bldLvl="1" animBg="1" rev="0" advAuto="0" spid="154" grpId="1"/>
      <p:bldP build="whole" bldLvl="1" animBg="1" rev="0" advAuto="0" spid="168" grpId="8"/>
      <p:bldP build="whole" bldLvl="1" animBg="1" rev="0" advAuto="0" spid="156" grpId="3"/>
      <p:bldP build="whole" bldLvl="1" animBg="1" rev="0" advAuto="0" spid="161" grpId="6"/>
      <p:bldP build="whole" bldLvl="1" animBg="1" rev="0" advAuto="0" spid="160" grpId="5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GraphPaper">
  <a:themeElements>
    <a:clrScheme name="GraphPaper">
      <a:dk1>
        <a:srgbClr val="850047"/>
      </a:dk1>
      <a:lt1>
        <a:srgbClr val="858585"/>
      </a:lt1>
      <a:dk2>
        <a:srgbClr val="5A554C"/>
      </a:dk2>
      <a:lt2>
        <a:srgbClr val="D8D7D7"/>
      </a:lt2>
      <a:accent1>
        <a:srgbClr val="3E93D7"/>
      </a:accent1>
      <a:accent2>
        <a:srgbClr val="67AB3C"/>
      </a:accent2>
      <a:accent3>
        <a:srgbClr val="D5A530"/>
      </a:accent3>
      <a:accent4>
        <a:srgbClr val="E17B2E"/>
      </a:accent4>
      <a:accent5>
        <a:srgbClr val="CC487C"/>
      </a:accent5>
      <a:accent6>
        <a:srgbClr val="4D45AC"/>
      </a:accent6>
      <a:hlink>
        <a:srgbClr val="0000FF"/>
      </a:hlink>
      <a:folHlink>
        <a:srgbClr val="FF00FF"/>
      </a:folHlink>
    </a:clrScheme>
    <a:fontScheme name="GraphPaper">
      <a:majorFont>
        <a:latin typeface="Marker Felt"/>
        <a:ea typeface="Marker Felt"/>
        <a:cs typeface="Marker Felt"/>
      </a:majorFont>
      <a:minorFont>
        <a:latin typeface="Marker Felt"/>
        <a:ea typeface="Marker Felt"/>
        <a:cs typeface="Marker Felt"/>
      </a:minorFont>
    </a:fontScheme>
    <a:fmtScheme name="GraphPape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-313507"/>
            <a:satOff val="34334"/>
            <a:lumOff val="-8266"/>
            <a:alpha val="62000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Marker Fel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75B1D4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858585"/>
            </a:solidFill>
            <a:effectLst/>
            <a:uFillTx/>
            <a:latin typeface="+mn-lt"/>
            <a:ea typeface="+mn-ea"/>
            <a:cs typeface="+mn-cs"/>
            <a:sym typeface="Marker Fel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GraphPaper">
  <a:themeElements>
    <a:clrScheme name="GraphPaper">
      <a:dk1>
        <a:srgbClr val="000000"/>
      </a:dk1>
      <a:lt1>
        <a:srgbClr val="FFFFFF"/>
      </a:lt1>
      <a:dk2>
        <a:srgbClr val="5A554C"/>
      </a:dk2>
      <a:lt2>
        <a:srgbClr val="D8D7D7"/>
      </a:lt2>
      <a:accent1>
        <a:srgbClr val="3E93D7"/>
      </a:accent1>
      <a:accent2>
        <a:srgbClr val="67AB3C"/>
      </a:accent2>
      <a:accent3>
        <a:srgbClr val="D5A530"/>
      </a:accent3>
      <a:accent4>
        <a:srgbClr val="E17B2E"/>
      </a:accent4>
      <a:accent5>
        <a:srgbClr val="CC487C"/>
      </a:accent5>
      <a:accent6>
        <a:srgbClr val="4D45AC"/>
      </a:accent6>
      <a:hlink>
        <a:srgbClr val="0000FF"/>
      </a:hlink>
      <a:folHlink>
        <a:srgbClr val="FF00FF"/>
      </a:folHlink>
    </a:clrScheme>
    <a:fontScheme name="GraphPaper">
      <a:majorFont>
        <a:latin typeface="Marker Felt"/>
        <a:ea typeface="Marker Felt"/>
        <a:cs typeface="Marker Felt"/>
      </a:majorFont>
      <a:minorFont>
        <a:latin typeface="Marker Felt"/>
        <a:ea typeface="Marker Felt"/>
        <a:cs typeface="Marker Felt"/>
      </a:minorFont>
    </a:fontScheme>
    <a:fmtScheme name="GraphPape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-313507"/>
            <a:satOff val="34334"/>
            <a:lumOff val="-8266"/>
            <a:alpha val="62000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Marker Fel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75B1D4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858585"/>
            </a:solidFill>
            <a:effectLst/>
            <a:uFillTx/>
            <a:latin typeface="+mn-lt"/>
            <a:ea typeface="+mn-ea"/>
            <a:cs typeface="+mn-cs"/>
            <a:sym typeface="Marker Fel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