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3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3C8C-6DCB-9047-96CB-02B8A98EF124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657-E1FC-4545-AFC0-5C261CD6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1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3C8C-6DCB-9047-96CB-02B8A98EF124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657-E1FC-4545-AFC0-5C261CD6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6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3C8C-6DCB-9047-96CB-02B8A98EF124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657-E1FC-4545-AFC0-5C261CD6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8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3C8C-6DCB-9047-96CB-02B8A98EF124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657-E1FC-4545-AFC0-5C261CD6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5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3C8C-6DCB-9047-96CB-02B8A98EF124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657-E1FC-4545-AFC0-5C261CD6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6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3C8C-6DCB-9047-96CB-02B8A98EF124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657-E1FC-4545-AFC0-5C261CD6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3C8C-6DCB-9047-96CB-02B8A98EF124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657-E1FC-4545-AFC0-5C261CD6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7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3C8C-6DCB-9047-96CB-02B8A98EF124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657-E1FC-4545-AFC0-5C261CD6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9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3C8C-6DCB-9047-96CB-02B8A98EF124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657-E1FC-4545-AFC0-5C261CD6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3C8C-6DCB-9047-96CB-02B8A98EF124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657-E1FC-4545-AFC0-5C261CD6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0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3C8C-6DCB-9047-96CB-02B8A98EF124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657-E1FC-4545-AFC0-5C261CD6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0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23C8C-6DCB-9047-96CB-02B8A98EF124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6657-E1FC-4545-AFC0-5C261CD6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>
                <a:solidFill>
                  <a:srgbClr val="6E0B1C"/>
                </a:solidFill>
              </a:rPr>
              <a:t>Chapter </a:t>
            </a:r>
            <a:r>
              <a:rPr lang="en-US" dirty="0" smtClean="0">
                <a:solidFill>
                  <a:srgbClr val="6E0B1C"/>
                </a:solidFill>
              </a:rPr>
              <a:t>9.1</a:t>
            </a:r>
            <a:endParaRPr lang="en-US" dirty="0">
              <a:solidFill>
                <a:srgbClr val="6E0B1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Infinite Series</a:t>
            </a:r>
          </a:p>
        </p:txBody>
      </p:sp>
    </p:spTree>
    <p:extLst>
      <p:ext uri="{BB962C8B-B14F-4D97-AF65-F5344CB8AC3E}">
        <p14:creationId xmlns:p14="http://schemas.microsoft.com/office/powerpoint/2010/main" val="974735933"/>
      </p:ext>
    </p:extLst>
  </p:cSld>
  <p:clrMapOvr>
    <a:masterClrMapping/>
  </p:clrMapOvr>
  <p:transition xmlns:p14="http://schemas.microsoft.com/office/powerpoint/2010/main"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Copyright </a:t>
            </a:r>
            <a:r>
              <a:rPr lang="en-US">
                <a:cs typeface="Arial" charset="0"/>
              </a:rPr>
              <a:t>© Houghton Mifflin Company. All rights reserved.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9-</a:t>
            </a:r>
            <a:fld id="{4A7F6549-CF58-9747-A01D-33894C45EF7F}" type="slidenum">
              <a:rPr lang="en-US"/>
              <a:pPr/>
              <a:t>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15400" cy="1066800"/>
          </a:xfrm>
        </p:spPr>
        <p:txBody>
          <a:bodyPr>
            <a:normAutofit fontScale="90000"/>
          </a:bodyPr>
          <a:lstStyle/>
          <a:p>
            <a:r>
              <a:rPr lang="en-US"/>
              <a:t>Definition of the Limit of a Sequence and Figure 9.1</a:t>
            </a:r>
          </a:p>
        </p:txBody>
      </p:sp>
      <p:pic>
        <p:nvPicPr>
          <p:cNvPr id="3075" name="Picture 3" descr="c:\documents and settings\smithja\desktop\gif\268gif268268_deflimitseq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49375"/>
            <a:ext cx="6705600" cy="246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3076" name="Picture 4" descr="c:\documents and settings\smithja\desktop\gif\269gif269269_269.gif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3741738"/>
            <a:ext cx="3276600" cy="273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9583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Copyright </a:t>
            </a:r>
            <a:r>
              <a:rPr lang="en-US">
                <a:cs typeface="Arial" charset="0"/>
              </a:rPr>
              <a:t>© Houghton Mifflin Company. All rights reserved.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9-</a:t>
            </a:r>
            <a:fld id="{D48CE19B-5413-014C-8A0F-382272840172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579438"/>
          </a:xfrm>
        </p:spPr>
        <p:txBody>
          <a:bodyPr>
            <a:normAutofit fontScale="90000"/>
          </a:bodyPr>
          <a:lstStyle/>
          <a:p>
            <a:r>
              <a:rPr lang="en-US"/>
              <a:t>Theorem 9.1 Limit of a Sequence</a:t>
            </a:r>
          </a:p>
        </p:txBody>
      </p:sp>
      <p:pic>
        <p:nvPicPr>
          <p:cNvPr id="4099" name="Picture 3" descr="c:\documents and settings\smithja\desktop\gif\270gif270270_270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06600"/>
            <a:ext cx="8839200" cy="334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5755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Copyright </a:t>
            </a:r>
            <a:r>
              <a:rPr lang="en-US">
                <a:cs typeface="Arial" charset="0"/>
              </a:rPr>
              <a:t>© Houghton Mifflin Company. All rights reserved.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9-</a:t>
            </a:r>
            <a:fld id="{265BCDEE-2187-1643-9A02-26984F21E3EB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/>
              <a:t>Theorem 9.2 Properties of Limits of Sequences</a:t>
            </a:r>
          </a:p>
        </p:txBody>
      </p:sp>
      <p:pic>
        <p:nvPicPr>
          <p:cNvPr id="5123" name="Picture 3" descr="c:\documents and settings\smithja\desktop\gif\271gif271271_271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30450"/>
            <a:ext cx="883920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2507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Copyright </a:t>
            </a:r>
            <a:r>
              <a:rPr lang="en-US">
                <a:cs typeface="Arial" charset="0"/>
              </a:rPr>
              <a:t>© Houghton Mifflin Company. All rights reserved.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9-</a:t>
            </a:r>
            <a:fld id="{8355EEF5-1AF7-7744-8623-B6C630C4CCEA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6363"/>
            <a:ext cx="9144000" cy="579437"/>
          </a:xfrm>
        </p:spPr>
        <p:txBody>
          <a:bodyPr>
            <a:normAutofit fontScale="90000"/>
          </a:bodyPr>
          <a:lstStyle/>
          <a:p>
            <a:r>
              <a:rPr lang="en-US"/>
              <a:t>Theorem 9.3 Squeeze Theorem for Sequences</a:t>
            </a:r>
          </a:p>
        </p:txBody>
      </p:sp>
      <p:pic>
        <p:nvPicPr>
          <p:cNvPr id="6147" name="Picture 3" descr="c:\documents and settings\smithja\desktop\gif\272gif272272_272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38325"/>
            <a:ext cx="8839200" cy="345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2059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Copyright </a:t>
            </a:r>
            <a:r>
              <a:rPr lang="en-US">
                <a:cs typeface="Arial" charset="0"/>
              </a:rPr>
              <a:t>© Houghton Mifflin Company. All rights reserved.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9-</a:t>
            </a:r>
            <a:fld id="{C07EE356-209F-A04F-89BB-17BD0B0A4079}" type="slidenum">
              <a:rPr lang="en-US"/>
              <a:pPr/>
              <a:t>6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79438"/>
          </a:xfrm>
        </p:spPr>
        <p:txBody>
          <a:bodyPr>
            <a:normAutofit fontScale="90000"/>
          </a:bodyPr>
          <a:lstStyle/>
          <a:p>
            <a:r>
              <a:rPr lang="en-US"/>
              <a:t>Theorem 9.4 Absolute Value Theorem</a:t>
            </a:r>
          </a:p>
        </p:txBody>
      </p:sp>
      <p:pic>
        <p:nvPicPr>
          <p:cNvPr id="7171" name="Picture 3" descr="c:\documents and settings\smithja\desktop\gif\273gif273273_273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24063"/>
            <a:ext cx="88392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8481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Copyright </a:t>
            </a:r>
            <a:r>
              <a:rPr lang="en-US">
                <a:cs typeface="Arial" charset="0"/>
              </a:rPr>
              <a:t>© Houghton Mifflin Company. All rights reserved.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9-</a:t>
            </a:r>
            <a:fld id="{16DDE844-EE94-8947-99A5-284C18D941CC}" type="slidenum">
              <a:rPr lang="en-US"/>
              <a:pPr/>
              <a:t>7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79438"/>
          </a:xfrm>
        </p:spPr>
        <p:txBody>
          <a:bodyPr>
            <a:normAutofit fontScale="90000"/>
          </a:bodyPr>
          <a:lstStyle/>
          <a:p>
            <a:r>
              <a:rPr lang="en-US"/>
              <a:t>Definition of a Monotonic Sequence</a:t>
            </a:r>
          </a:p>
        </p:txBody>
      </p:sp>
      <p:pic>
        <p:nvPicPr>
          <p:cNvPr id="8195" name="Picture 3" descr="c:\documents and settings\smithja\desktop\gif\274gif274274_defmonoseq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3238"/>
            <a:ext cx="8839200" cy="374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837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Copyright </a:t>
            </a:r>
            <a:r>
              <a:rPr lang="en-US">
                <a:cs typeface="Arial" charset="0"/>
              </a:rPr>
              <a:t>© Houghton Mifflin Company. All rights reserved.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9-</a:t>
            </a:r>
            <a:fld id="{1484DB03-1E7C-274E-8AF1-86172CD4546E}" type="slidenum">
              <a:rPr lang="en-US"/>
              <a:pPr/>
              <a:t>8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79438"/>
          </a:xfrm>
        </p:spPr>
        <p:txBody>
          <a:bodyPr>
            <a:normAutofit fontScale="90000"/>
          </a:bodyPr>
          <a:lstStyle/>
          <a:p>
            <a:r>
              <a:rPr lang="en-US"/>
              <a:t>Definition of a Bounded Sequence</a:t>
            </a:r>
          </a:p>
        </p:txBody>
      </p:sp>
      <p:pic>
        <p:nvPicPr>
          <p:cNvPr id="9219" name="Picture 3" descr="c:\documents and settings\smithja\desktop\gif\275gif275275_defboundseq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2013"/>
            <a:ext cx="8839200" cy="302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79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Copyright </a:t>
            </a:r>
            <a:r>
              <a:rPr lang="en-US">
                <a:cs typeface="Arial" charset="0"/>
              </a:rPr>
              <a:t>© Houghton Mifflin Company. All rights reserved.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9-</a:t>
            </a:r>
            <a:fld id="{ABB3D85A-5B54-7A49-A244-2FEAF9A14ACC}" type="slidenum">
              <a:rPr lang="en-US"/>
              <a:pPr/>
              <a:t>9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579438"/>
          </a:xfrm>
        </p:spPr>
        <p:txBody>
          <a:bodyPr>
            <a:normAutofit fontScale="90000"/>
          </a:bodyPr>
          <a:lstStyle/>
          <a:p>
            <a:r>
              <a:rPr lang="en-US"/>
              <a:t>Theorem 9.5 Bounded Monotonic Sequences</a:t>
            </a:r>
          </a:p>
        </p:txBody>
      </p:sp>
      <p:pic>
        <p:nvPicPr>
          <p:cNvPr id="10243" name="Picture 3" descr="c:\documents and settings\smithja\desktop\gif\276gif276276_theorem9-5.gi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746375"/>
            <a:ext cx="8839200" cy="194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1157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157</Words>
  <Application>Microsoft Macintosh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Chapter 9.1</vt:lpstr>
      <vt:lpstr>Definition of the Limit of a Sequence and Figure 9.1</vt:lpstr>
      <vt:lpstr>Theorem 9.1 Limit of a Sequence</vt:lpstr>
      <vt:lpstr>Theorem 9.2 Properties of Limits of Sequences</vt:lpstr>
      <vt:lpstr>Theorem 9.3 Squeeze Theorem for Sequences</vt:lpstr>
      <vt:lpstr>Theorem 9.4 Absolute Value Theorem</vt:lpstr>
      <vt:lpstr>Definition of a Monotonic Sequence</vt:lpstr>
      <vt:lpstr>Definition of a Bounded Sequence</vt:lpstr>
      <vt:lpstr>Theorem 9.5 Bounded Monotonic Sequences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9.1</dc:title>
  <dc:creator>C</dc:creator>
  <cp:lastModifiedBy>C</cp:lastModifiedBy>
  <cp:revision>2</cp:revision>
  <dcterms:created xsi:type="dcterms:W3CDTF">2016-10-18T05:34:52Z</dcterms:created>
  <dcterms:modified xsi:type="dcterms:W3CDTF">2016-10-18T05:35:57Z</dcterms:modified>
</cp:coreProperties>
</file>